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bhaya Libre Bold" panose="020B0604020202020204" charset="0"/>
      <p:regular r:id="rId13"/>
    </p:embeddedFont>
    <p:embeddedFont>
      <p:font typeface="Agrandir" panose="020B0604020202020204" charset="0"/>
      <p:regular r:id="rId14"/>
    </p:embeddedFont>
    <p:embeddedFont>
      <p:font typeface="Agrandir Bold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agalin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60" y="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4C9D6-7F7A-4491-9F53-D67301356F31}" type="datetimeFigureOut">
              <a:rPr lang="it-IT" smtClean="0"/>
              <a:t>04/07/2024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E352D-81B1-402D-93CE-75EBD4D4A40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662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E352D-81B1-402D-93CE-75EBD4D4A40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646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l="-1215" t="-83915" b="-3798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7602200" cy="849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AA883E-4F26-4340-A5CF-7433D4F172DF}"/>
              </a:ext>
            </a:extLst>
          </p:cNvPr>
          <p:cNvSpPr/>
          <p:nvPr userDrawn="1"/>
        </p:nvSpPr>
        <p:spPr>
          <a:xfrm rot="20024826">
            <a:off x="4982012" y="4681834"/>
            <a:ext cx="7829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dirty="0">
                <a:solidFill>
                  <a:schemeClr val="tx1">
                    <a:alpha val="14000"/>
                  </a:schemeClr>
                </a:solidFill>
              </a:rPr>
              <a:t>www.theitalianlesson.com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audio" Target="../media/media13.mp3"/><Relationship Id="rId21" Type="http://schemas.microsoft.com/office/2007/relationships/media" Target="../media/media11.mp3"/><Relationship Id="rId34" Type="http://schemas.openxmlformats.org/officeDocument/2006/relationships/image" Target="../media/image9.sv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microsoft.com/office/2007/relationships/media" Target="../media/media13.mp3"/><Relationship Id="rId33" Type="http://schemas.openxmlformats.org/officeDocument/2006/relationships/image" Target="../media/image8.png"/><Relationship Id="rId38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audio" Target="../media/media10.mp3"/><Relationship Id="rId29" Type="http://schemas.openxmlformats.org/officeDocument/2006/relationships/slideLayout" Target="../slideLayouts/slideLayout7.xml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audio" Target="../media/media12.mp3"/><Relationship Id="rId32" Type="http://schemas.openxmlformats.org/officeDocument/2006/relationships/image" Target="../media/image7.svg"/><Relationship Id="rId37" Type="http://schemas.openxmlformats.org/officeDocument/2006/relationships/image" Target="../media/image5.svg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microsoft.com/office/2007/relationships/media" Target="../media/media12.mp3"/><Relationship Id="rId28" Type="http://schemas.openxmlformats.org/officeDocument/2006/relationships/audio" Target="../media/media14.mp3"/><Relationship Id="rId36" Type="http://schemas.openxmlformats.org/officeDocument/2006/relationships/image" Target="../media/image4.png"/><Relationship Id="rId10" Type="http://schemas.openxmlformats.org/officeDocument/2006/relationships/audio" Target="../media/media5.mp3"/><Relationship Id="rId19" Type="http://schemas.microsoft.com/office/2007/relationships/media" Target="../media/media10.mp3"/><Relationship Id="rId31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audio" Target="../media/media11.mp3"/><Relationship Id="rId27" Type="http://schemas.microsoft.com/office/2007/relationships/media" Target="../media/media14.mp3"/><Relationship Id="rId30" Type="http://schemas.openxmlformats.org/officeDocument/2006/relationships/notesSlide" Target="../notesSlides/notesSlide1.xml"/><Relationship Id="rId35" Type="http://schemas.openxmlformats.org/officeDocument/2006/relationships/image" Target="../media/image3.png"/><Relationship Id="rId8" Type="http://schemas.openxmlformats.org/officeDocument/2006/relationships/audio" Target="../media/media4.mp3"/><Relationship Id="rId3" Type="http://schemas.microsoft.com/office/2007/relationships/media" Target="../media/media2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microsoft.com/office/2007/relationships/media" Target="../media/media21.mp3"/><Relationship Id="rId18" Type="http://schemas.openxmlformats.org/officeDocument/2006/relationships/audio" Target="../media/media23.mp3"/><Relationship Id="rId26" Type="http://schemas.openxmlformats.org/officeDocument/2006/relationships/image" Target="../media/image3.png"/><Relationship Id="rId3" Type="http://schemas.microsoft.com/office/2007/relationships/media" Target="../media/media16.mp3"/><Relationship Id="rId21" Type="http://schemas.openxmlformats.org/officeDocument/2006/relationships/slideLayout" Target="../slideLayouts/slideLayout7.xml"/><Relationship Id="rId7" Type="http://schemas.microsoft.com/office/2007/relationships/media" Target="../media/media18.mp3"/><Relationship Id="rId12" Type="http://schemas.openxmlformats.org/officeDocument/2006/relationships/audio" Target="../media/media20.mp3"/><Relationship Id="rId17" Type="http://schemas.microsoft.com/office/2007/relationships/media" Target="../media/media23.mp3"/><Relationship Id="rId25" Type="http://schemas.openxmlformats.org/officeDocument/2006/relationships/image" Target="../media/image9.svg"/><Relationship Id="rId2" Type="http://schemas.openxmlformats.org/officeDocument/2006/relationships/audio" Target="../media/media15.mp3"/><Relationship Id="rId16" Type="http://schemas.openxmlformats.org/officeDocument/2006/relationships/audio" Target="../media/media22.mp3"/><Relationship Id="rId20" Type="http://schemas.openxmlformats.org/officeDocument/2006/relationships/audio" Target="../media/media24.mp3"/><Relationship Id="rId29" Type="http://schemas.openxmlformats.org/officeDocument/2006/relationships/image" Target="../media/image10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microsoft.com/office/2007/relationships/media" Target="../media/media20.mp3"/><Relationship Id="rId24" Type="http://schemas.openxmlformats.org/officeDocument/2006/relationships/image" Target="../media/image8.png"/><Relationship Id="rId5" Type="http://schemas.microsoft.com/office/2007/relationships/media" Target="../media/media17.mp3"/><Relationship Id="rId15" Type="http://schemas.microsoft.com/office/2007/relationships/media" Target="../media/media22.mp3"/><Relationship Id="rId23" Type="http://schemas.openxmlformats.org/officeDocument/2006/relationships/image" Target="../media/image7.svg"/><Relationship Id="rId28" Type="http://schemas.openxmlformats.org/officeDocument/2006/relationships/image" Target="../media/image5.svg"/><Relationship Id="rId10" Type="http://schemas.openxmlformats.org/officeDocument/2006/relationships/audio" Target="../media/media19.mp3"/><Relationship Id="rId19" Type="http://schemas.microsoft.com/office/2007/relationships/media" Target="../media/media24.mp3"/><Relationship Id="rId4" Type="http://schemas.openxmlformats.org/officeDocument/2006/relationships/audio" Target="../media/media16.mp3"/><Relationship Id="rId9" Type="http://schemas.microsoft.com/office/2007/relationships/media" Target="../media/media19.mp3"/><Relationship Id="rId14" Type="http://schemas.openxmlformats.org/officeDocument/2006/relationships/audio" Target="../media/media21.mp3"/><Relationship Id="rId22" Type="http://schemas.openxmlformats.org/officeDocument/2006/relationships/image" Target="../media/image6.png"/><Relationship Id="rId27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p3"/><Relationship Id="rId13" Type="http://schemas.microsoft.com/office/2007/relationships/media" Target="../media/media31.mp3"/><Relationship Id="rId18" Type="http://schemas.openxmlformats.org/officeDocument/2006/relationships/image" Target="../media/image4.png"/><Relationship Id="rId3" Type="http://schemas.microsoft.com/office/2007/relationships/media" Target="../media/media26.mp3"/><Relationship Id="rId21" Type="http://schemas.openxmlformats.org/officeDocument/2006/relationships/image" Target="../media/image6.png"/><Relationship Id="rId7" Type="http://schemas.microsoft.com/office/2007/relationships/media" Target="../media/media28.mp3"/><Relationship Id="rId12" Type="http://schemas.openxmlformats.org/officeDocument/2006/relationships/audio" Target="../media/media30.mp3"/><Relationship Id="rId17" Type="http://schemas.openxmlformats.org/officeDocument/2006/relationships/image" Target="../media/image9.svg"/><Relationship Id="rId2" Type="http://schemas.openxmlformats.org/officeDocument/2006/relationships/audio" Target="../media/media25.mp3"/><Relationship Id="rId16" Type="http://schemas.openxmlformats.org/officeDocument/2006/relationships/image" Target="../media/image8.png"/><Relationship Id="rId20" Type="http://schemas.openxmlformats.org/officeDocument/2006/relationships/image" Target="../media/image3.png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microsoft.com/office/2007/relationships/media" Target="../media/media30.mp3"/><Relationship Id="rId5" Type="http://schemas.microsoft.com/office/2007/relationships/media" Target="../media/media27.mp3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10.png"/><Relationship Id="rId10" Type="http://schemas.openxmlformats.org/officeDocument/2006/relationships/audio" Target="../media/media29.mp3"/><Relationship Id="rId19" Type="http://schemas.openxmlformats.org/officeDocument/2006/relationships/image" Target="../media/image5.svg"/><Relationship Id="rId4" Type="http://schemas.openxmlformats.org/officeDocument/2006/relationships/audio" Target="../media/media26.mp3"/><Relationship Id="rId9" Type="http://schemas.microsoft.com/office/2007/relationships/media" Target="../media/media29.mp3"/><Relationship Id="rId14" Type="http://schemas.openxmlformats.org/officeDocument/2006/relationships/audio" Target="../media/media31.mp3"/><Relationship Id="rId22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35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3.png"/><Relationship Id="rId3" Type="http://schemas.microsoft.com/office/2007/relationships/media" Target="../media/media33.mp3"/><Relationship Id="rId21" Type="http://schemas.openxmlformats.org/officeDocument/2006/relationships/image" Target="../media/image10.png"/><Relationship Id="rId7" Type="http://schemas.microsoft.com/office/2007/relationships/media" Target="../media/media35.mp3"/><Relationship Id="rId12" Type="http://schemas.openxmlformats.org/officeDocument/2006/relationships/audio" Target="../media/media37.mp3"/><Relationship Id="rId17" Type="http://schemas.openxmlformats.org/officeDocument/2006/relationships/image" Target="../media/image5.svg"/><Relationship Id="rId2" Type="http://schemas.openxmlformats.org/officeDocument/2006/relationships/audio" Target="../media/media32.mp3"/><Relationship Id="rId16" Type="http://schemas.openxmlformats.org/officeDocument/2006/relationships/image" Target="../media/image4.png"/><Relationship Id="rId20" Type="http://schemas.openxmlformats.org/officeDocument/2006/relationships/image" Target="../media/image7.svg"/><Relationship Id="rId1" Type="http://schemas.microsoft.com/office/2007/relationships/media" Target="../media/media32.mp3"/><Relationship Id="rId6" Type="http://schemas.openxmlformats.org/officeDocument/2006/relationships/audio" Target="../media/media34.mp3"/><Relationship Id="rId11" Type="http://schemas.microsoft.com/office/2007/relationships/media" Target="../media/media37.mp3"/><Relationship Id="rId5" Type="http://schemas.microsoft.com/office/2007/relationships/media" Target="../media/media34.mp3"/><Relationship Id="rId15" Type="http://schemas.openxmlformats.org/officeDocument/2006/relationships/image" Target="../media/image9.svg"/><Relationship Id="rId10" Type="http://schemas.openxmlformats.org/officeDocument/2006/relationships/audio" Target="../media/media36.mp3"/><Relationship Id="rId19" Type="http://schemas.openxmlformats.org/officeDocument/2006/relationships/image" Target="../media/image6.png"/><Relationship Id="rId4" Type="http://schemas.openxmlformats.org/officeDocument/2006/relationships/audio" Target="../media/media33.mp3"/><Relationship Id="rId9" Type="http://schemas.microsoft.com/office/2007/relationships/media" Target="../media/media36.mp3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1.mp3"/><Relationship Id="rId13" Type="http://schemas.microsoft.com/office/2007/relationships/media" Target="../media/media44.mp3"/><Relationship Id="rId18" Type="http://schemas.openxmlformats.org/officeDocument/2006/relationships/audio" Target="../media/media46.mp3"/><Relationship Id="rId26" Type="http://schemas.openxmlformats.org/officeDocument/2006/relationships/image" Target="../media/image3.png"/><Relationship Id="rId3" Type="http://schemas.microsoft.com/office/2007/relationships/media" Target="../media/media39.mp3"/><Relationship Id="rId21" Type="http://schemas.openxmlformats.org/officeDocument/2006/relationships/slideLayout" Target="../slideLayouts/slideLayout7.xml"/><Relationship Id="rId7" Type="http://schemas.microsoft.com/office/2007/relationships/media" Target="../media/media41.mp3"/><Relationship Id="rId12" Type="http://schemas.openxmlformats.org/officeDocument/2006/relationships/audio" Target="../media/media43.mp3"/><Relationship Id="rId17" Type="http://schemas.microsoft.com/office/2007/relationships/media" Target="../media/media46.mp3"/><Relationship Id="rId25" Type="http://schemas.openxmlformats.org/officeDocument/2006/relationships/image" Target="../media/image7.svg"/><Relationship Id="rId2" Type="http://schemas.openxmlformats.org/officeDocument/2006/relationships/audio" Target="../media/media38.mp3"/><Relationship Id="rId16" Type="http://schemas.openxmlformats.org/officeDocument/2006/relationships/audio" Target="../media/media45.mp3"/><Relationship Id="rId20" Type="http://schemas.openxmlformats.org/officeDocument/2006/relationships/audio" Target="../media/media47.mp3"/><Relationship Id="rId29" Type="http://schemas.openxmlformats.org/officeDocument/2006/relationships/image" Target="../media/image10.png"/><Relationship Id="rId1" Type="http://schemas.microsoft.com/office/2007/relationships/media" Target="../media/media38.mp3"/><Relationship Id="rId6" Type="http://schemas.openxmlformats.org/officeDocument/2006/relationships/audio" Target="../media/media40.mp3"/><Relationship Id="rId11" Type="http://schemas.microsoft.com/office/2007/relationships/media" Target="../media/media43.mp3"/><Relationship Id="rId24" Type="http://schemas.openxmlformats.org/officeDocument/2006/relationships/image" Target="../media/image6.png"/><Relationship Id="rId5" Type="http://schemas.microsoft.com/office/2007/relationships/media" Target="../media/media40.mp3"/><Relationship Id="rId15" Type="http://schemas.microsoft.com/office/2007/relationships/media" Target="../media/media45.mp3"/><Relationship Id="rId23" Type="http://schemas.openxmlformats.org/officeDocument/2006/relationships/image" Target="../media/image9.svg"/><Relationship Id="rId28" Type="http://schemas.openxmlformats.org/officeDocument/2006/relationships/image" Target="../media/image5.svg"/><Relationship Id="rId10" Type="http://schemas.openxmlformats.org/officeDocument/2006/relationships/audio" Target="../media/media42.mp3"/><Relationship Id="rId19" Type="http://schemas.microsoft.com/office/2007/relationships/media" Target="../media/media47.mp3"/><Relationship Id="rId4" Type="http://schemas.openxmlformats.org/officeDocument/2006/relationships/audio" Target="../media/media39.mp3"/><Relationship Id="rId9" Type="http://schemas.microsoft.com/office/2007/relationships/media" Target="../media/media42.mp3"/><Relationship Id="rId14" Type="http://schemas.openxmlformats.org/officeDocument/2006/relationships/audio" Target="../media/media44.mp3"/><Relationship Id="rId22" Type="http://schemas.openxmlformats.org/officeDocument/2006/relationships/image" Target="../media/image8.png"/><Relationship Id="rId27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51.mp3"/><Relationship Id="rId13" Type="http://schemas.microsoft.com/office/2007/relationships/media" Target="../media/media54.mp3"/><Relationship Id="rId18" Type="http://schemas.openxmlformats.org/officeDocument/2006/relationships/audio" Target="../media/media56.mp3"/><Relationship Id="rId26" Type="http://schemas.openxmlformats.org/officeDocument/2006/relationships/image" Target="../media/image5.svg"/><Relationship Id="rId3" Type="http://schemas.microsoft.com/office/2007/relationships/media" Target="../media/media49.mp3"/><Relationship Id="rId21" Type="http://schemas.openxmlformats.org/officeDocument/2006/relationships/slideLayout" Target="../slideLayouts/slideLayout7.xml"/><Relationship Id="rId7" Type="http://schemas.microsoft.com/office/2007/relationships/media" Target="../media/media51.mp3"/><Relationship Id="rId12" Type="http://schemas.openxmlformats.org/officeDocument/2006/relationships/audio" Target="../media/media53.mp3"/><Relationship Id="rId17" Type="http://schemas.microsoft.com/office/2007/relationships/media" Target="../media/media56.mp3"/><Relationship Id="rId25" Type="http://schemas.openxmlformats.org/officeDocument/2006/relationships/image" Target="../media/image4.png"/><Relationship Id="rId2" Type="http://schemas.openxmlformats.org/officeDocument/2006/relationships/audio" Target="../media/media48.mp3"/><Relationship Id="rId16" Type="http://schemas.openxmlformats.org/officeDocument/2006/relationships/audio" Target="../media/media55.mp3"/><Relationship Id="rId20" Type="http://schemas.openxmlformats.org/officeDocument/2006/relationships/audio" Target="../media/media57.mp3"/><Relationship Id="rId29" Type="http://schemas.openxmlformats.org/officeDocument/2006/relationships/image" Target="../media/image10.png"/><Relationship Id="rId1" Type="http://schemas.microsoft.com/office/2007/relationships/media" Target="../media/media48.mp3"/><Relationship Id="rId6" Type="http://schemas.openxmlformats.org/officeDocument/2006/relationships/audio" Target="../media/media50.mp3"/><Relationship Id="rId11" Type="http://schemas.microsoft.com/office/2007/relationships/media" Target="../media/media53.mp3"/><Relationship Id="rId24" Type="http://schemas.openxmlformats.org/officeDocument/2006/relationships/image" Target="../media/image3.png"/><Relationship Id="rId5" Type="http://schemas.microsoft.com/office/2007/relationships/media" Target="../media/media50.mp3"/><Relationship Id="rId15" Type="http://schemas.microsoft.com/office/2007/relationships/media" Target="../media/media55.mp3"/><Relationship Id="rId23" Type="http://schemas.openxmlformats.org/officeDocument/2006/relationships/image" Target="../media/image9.svg"/><Relationship Id="rId28" Type="http://schemas.openxmlformats.org/officeDocument/2006/relationships/image" Target="../media/image7.svg"/><Relationship Id="rId10" Type="http://schemas.openxmlformats.org/officeDocument/2006/relationships/audio" Target="../media/media52.mp3"/><Relationship Id="rId19" Type="http://schemas.microsoft.com/office/2007/relationships/media" Target="../media/media57.mp3"/><Relationship Id="rId4" Type="http://schemas.openxmlformats.org/officeDocument/2006/relationships/audio" Target="../media/media49.mp3"/><Relationship Id="rId9" Type="http://schemas.microsoft.com/office/2007/relationships/media" Target="../media/media52.mp3"/><Relationship Id="rId14" Type="http://schemas.openxmlformats.org/officeDocument/2006/relationships/audio" Target="../media/media54.mp3"/><Relationship Id="rId22" Type="http://schemas.openxmlformats.org/officeDocument/2006/relationships/image" Target="../media/image8.png"/><Relationship Id="rId27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1.mp3"/><Relationship Id="rId13" Type="http://schemas.openxmlformats.org/officeDocument/2006/relationships/image" Target="../media/image9.svg"/><Relationship Id="rId18" Type="http://schemas.openxmlformats.org/officeDocument/2006/relationships/image" Target="../media/image7.svg"/><Relationship Id="rId3" Type="http://schemas.microsoft.com/office/2007/relationships/media" Target="../media/media59.mp3"/><Relationship Id="rId7" Type="http://schemas.microsoft.com/office/2007/relationships/media" Target="../media/media61.mp3"/><Relationship Id="rId12" Type="http://schemas.openxmlformats.org/officeDocument/2006/relationships/image" Target="../media/image8.png"/><Relationship Id="rId17" Type="http://schemas.openxmlformats.org/officeDocument/2006/relationships/image" Target="../media/image6.png"/><Relationship Id="rId2" Type="http://schemas.openxmlformats.org/officeDocument/2006/relationships/audio" Target="../media/media58.mp3"/><Relationship Id="rId16" Type="http://schemas.openxmlformats.org/officeDocument/2006/relationships/image" Target="../media/image3.png"/><Relationship Id="rId1" Type="http://schemas.microsoft.com/office/2007/relationships/media" Target="../media/media58.mp3"/><Relationship Id="rId6" Type="http://schemas.openxmlformats.org/officeDocument/2006/relationships/audio" Target="../media/media60.mp3"/><Relationship Id="rId11" Type="http://schemas.openxmlformats.org/officeDocument/2006/relationships/slideLayout" Target="../slideLayouts/slideLayout7.xml"/><Relationship Id="rId5" Type="http://schemas.microsoft.com/office/2007/relationships/media" Target="../media/media60.mp3"/><Relationship Id="rId15" Type="http://schemas.openxmlformats.org/officeDocument/2006/relationships/image" Target="../media/image5.svg"/><Relationship Id="rId10" Type="http://schemas.openxmlformats.org/officeDocument/2006/relationships/audio" Target="../media/media62.mp3"/><Relationship Id="rId19" Type="http://schemas.openxmlformats.org/officeDocument/2006/relationships/image" Target="../media/image10.png"/><Relationship Id="rId4" Type="http://schemas.openxmlformats.org/officeDocument/2006/relationships/audio" Target="../media/media59.mp3"/><Relationship Id="rId9" Type="http://schemas.microsoft.com/office/2007/relationships/media" Target="../media/media62.mp3"/><Relationship Id="rId1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6.mp3"/><Relationship Id="rId13" Type="http://schemas.microsoft.com/office/2007/relationships/media" Target="../media/media69.mp3"/><Relationship Id="rId18" Type="http://schemas.openxmlformats.org/officeDocument/2006/relationships/image" Target="../media/image8.png"/><Relationship Id="rId3" Type="http://schemas.microsoft.com/office/2007/relationships/media" Target="../media/media64.mp3"/><Relationship Id="rId21" Type="http://schemas.openxmlformats.org/officeDocument/2006/relationships/image" Target="../media/image4.png"/><Relationship Id="rId7" Type="http://schemas.microsoft.com/office/2007/relationships/media" Target="../media/media66.mp3"/><Relationship Id="rId12" Type="http://schemas.openxmlformats.org/officeDocument/2006/relationships/audio" Target="../media/media68.mp3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10.png"/><Relationship Id="rId2" Type="http://schemas.openxmlformats.org/officeDocument/2006/relationships/audio" Target="../media/media63.mp3"/><Relationship Id="rId16" Type="http://schemas.openxmlformats.org/officeDocument/2006/relationships/audio" Target="../media/media70.mp3"/><Relationship Id="rId20" Type="http://schemas.openxmlformats.org/officeDocument/2006/relationships/image" Target="../media/image3.png"/><Relationship Id="rId1" Type="http://schemas.microsoft.com/office/2007/relationships/media" Target="../media/media63.mp3"/><Relationship Id="rId6" Type="http://schemas.openxmlformats.org/officeDocument/2006/relationships/audio" Target="../media/media65.mp3"/><Relationship Id="rId11" Type="http://schemas.microsoft.com/office/2007/relationships/media" Target="../media/media68.mp3"/><Relationship Id="rId24" Type="http://schemas.openxmlformats.org/officeDocument/2006/relationships/image" Target="../media/image7.svg"/><Relationship Id="rId5" Type="http://schemas.microsoft.com/office/2007/relationships/media" Target="../media/media65.mp3"/><Relationship Id="rId15" Type="http://schemas.microsoft.com/office/2007/relationships/media" Target="../media/media70.mp3"/><Relationship Id="rId23" Type="http://schemas.openxmlformats.org/officeDocument/2006/relationships/image" Target="../media/image6.png"/><Relationship Id="rId10" Type="http://schemas.openxmlformats.org/officeDocument/2006/relationships/audio" Target="../media/media67.mp3"/><Relationship Id="rId19" Type="http://schemas.openxmlformats.org/officeDocument/2006/relationships/image" Target="../media/image9.svg"/><Relationship Id="rId4" Type="http://schemas.openxmlformats.org/officeDocument/2006/relationships/audio" Target="../media/media64.mp3"/><Relationship Id="rId9" Type="http://schemas.microsoft.com/office/2007/relationships/media" Target="../media/media67.mp3"/><Relationship Id="rId14" Type="http://schemas.openxmlformats.org/officeDocument/2006/relationships/audio" Target="../media/media69.mp3"/><Relationship Id="rId22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00399" y="2061843"/>
            <a:ext cx="12115801" cy="15517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2108"/>
              </a:lnSpc>
            </a:pPr>
            <a:r>
              <a:rPr lang="en-US" sz="12355" spc="247" dirty="0">
                <a:solidFill>
                  <a:srgbClr val="000000">
                    <a:alpha val="91765"/>
                  </a:srgbClr>
                </a:solidFill>
                <a:latin typeface="Gagalin"/>
              </a:rPr>
              <a:t>THE SURVIVAL KIT</a:t>
            </a:r>
          </a:p>
        </p:txBody>
      </p:sp>
      <p:sp>
        <p:nvSpPr>
          <p:cNvPr id="4" name="Freeform 4"/>
          <p:cNvSpPr/>
          <p:nvPr/>
        </p:nvSpPr>
        <p:spPr>
          <a:xfrm>
            <a:off x="14183342" y="-228796"/>
            <a:ext cx="4326868" cy="2514992"/>
          </a:xfrm>
          <a:custGeom>
            <a:avLst/>
            <a:gdLst/>
            <a:ahLst/>
            <a:cxnLst/>
            <a:rect l="l" t="t" r="r" b="b"/>
            <a:pathLst>
              <a:path w="4326868" h="2514992">
                <a:moveTo>
                  <a:pt x="0" y="0"/>
                </a:moveTo>
                <a:lnTo>
                  <a:pt x="4326868" y="0"/>
                </a:lnTo>
                <a:lnTo>
                  <a:pt x="4326868" y="2514992"/>
                </a:lnTo>
                <a:lnTo>
                  <a:pt x="0" y="25149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46A720-8E09-408A-9037-04403DD8242C}"/>
              </a:ext>
            </a:extLst>
          </p:cNvPr>
          <p:cNvSpPr/>
          <p:nvPr/>
        </p:nvSpPr>
        <p:spPr>
          <a:xfrm>
            <a:off x="7467600" y="1363981"/>
            <a:ext cx="45719" cy="457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97611" y="1310407"/>
            <a:ext cx="7566526" cy="4398043"/>
          </a:xfrm>
          <a:custGeom>
            <a:avLst/>
            <a:gdLst/>
            <a:ahLst/>
            <a:cxnLst/>
            <a:rect l="l" t="t" r="r" b="b"/>
            <a:pathLst>
              <a:path w="7566526" h="4398043">
                <a:moveTo>
                  <a:pt x="0" y="0"/>
                </a:moveTo>
                <a:lnTo>
                  <a:pt x="7566526" y="0"/>
                </a:lnTo>
                <a:lnTo>
                  <a:pt x="7566526" y="4398043"/>
                </a:lnTo>
                <a:lnTo>
                  <a:pt x="0" y="43980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43855" y="1952795"/>
            <a:ext cx="8047698" cy="302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1999"/>
              </a:lnSpc>
              <a:spcBef>
                <a:spcPct val="0"/>
              </a:spcBef>
            </a:pPr>
            <a:r>
              <a:rPr lang="en-US" sz="9999" spc="199">
                <a:solidFill>
                  <a:srgbClr val="000000"/>
                </a:solidFill>
                <a:latin typeface="Gagalin"/>
              </a:rPr>
              <a:t>presentation objectives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620384" y="765815"/>
            <a:ext cx="834755" cy="808954"/>
            <a:chOff x="0" y="0"/>
            <a:chExt cx="1113007" cy="10786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3007" cy="1078605"/>
            </a:xfrm>
            <a:custGeom>
              <a:avLst/>
              <a:gdLst/>
              <a:ahLst/>
              <a:cxnLst/>
              <a:rect l="l" t="t" r="r" b="b"/>
              <a:pathLst>
                <a:path w="1113007" h="1078605">
                  <a:moveTo>
                    <a:pt x="0" y="0"/>
                  </a:moveTo>
                  <a:lnTo>
                    <a:pt x="1113007" y="0"/>
                  </a:lnTo>
                  <a:lnTo>
                    <a:pt x="1113007" y="1078605"/>
                  </a:lnTo>
                  <a:lnTo>
                    <a:pt x="0" y="1078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168181" y="-7944"/>
              <a:ext cx="776645" cy="1037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4846" spc="96">
                  <a:solidFill>
                    <a:srgbClr val="000000"/>
                  </a:solidFill>
                  <a:latin typeface="Gagalin"/>
                </a:rPr>
                <a:t>1.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620384" y="2178067"/>
            <a:ext cx="834755" cy="808954"/>
          </a:xfrm>
          <a:custGeom>
            <a:avLst/>
            <a:gdLst/>
            <a:ahLst/>
            <a:cxnLst/>
            <a:rect l="l" t="t" r="r" b="b"/>
            <a:pathLst>
              <a:path w="834755" h="808954">
                <a:moveTo>
                  <a:pt x="0" y="0"/>
                </a:moveTo>
                <a:lnTo>
                  <a:pt x="834755" y="0"/>
                </a:lnTo>
                <a:lnTo>
                  <a:pt x="834755" y="808954"/>
                </a:lnTo>
                <a:lnTo>
                  <a:pt x="0" y="808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746520" y="2157821"/>
            <a:ext cx="582484" cy="79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846" spc="96">
                <a:solidFill>
                  <a:srgbClr val="000000"/>
                </a:solidFill>
                <a:latin typeface="Gagalin"/>
              </a:rPr>
              <a:t>2.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620384" y="3528705"/>
            <a:ext cx="834755" cy="808954"/>
            <a:chOff x="0" y="0"/>
            <a:chExt cx="1113007" cy="10786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13007" cy="1078605"/>
            </a:xfrm>
            <a:custGeom>
              <a:avLst/>
              <a:gdLst/>
              <a:ahLst/>
              <a:cxnLst/>
              <a:rect l="l" t="t" r="r" b="b"/>
              <a:pathLst>
                <a:path w="1113007" h="1078605">
                  <a:moveTo>
                    <a:pt x="0" y="0"/>
                  </a:moveTo>
                  <a:lnTo>
                    <a:pt x="1113007" y="0"/>
                  </a:lnTo>
                  <a:lnTo>
                    <a:pt x="1113007" y="1078605"/>
                  </a:lnTo>
                  <a:lnTo>
                    <a:pt x="0" y="1078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68181" y="-7944"/>
              <a:ext cx="776645" cy="1037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4846" spc="96">
                  <a:solidFill>
                    <a:srgbClr val="000000"/>
                  </a:solidFill>
                  <a:latin typeface="Gagalin"/>
                </a:rPr>
                <a:t>3.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20384" y="4879344"/>
            <a:ext cx="834755" cy="808954"/>
            <a:chOff x="0" y="0"/>
            <a:chExt cx="1113007" cy="10786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13007" cy="1078605"/>
            </a:xfrm>
            <a:custGeom>
              <a:avLst/>
              <a:gdLst/>
              <a:ahLst/>
              <a:cxnLst/>
              <a:rect l="l" t="t" r="r" b="b"/>
              <a:pathLst>
                <a:path w="1113007" h="1078605">
                  <a:moveTo>
                    <a:pt x="0" y="0"/>
                  </a:moveTo>
                  <a:lnTo>
                    <a:pt x="1113007" y="0"/>
                  </a:lnTo>
                  <a:lnTo>
                    <a:pt x="1113007" y="1078605"/>
                  </a:lnTo>
                  <a:lnTo>
                    <a:pt x="0" y="1078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168181" y="-7944"/>
              <a:ext cx="776645" cy="1037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4846" spc="96">
                  <a:solidFill>
                    <a:srgbClr val="000000"/>
                  </a:solidFill>
                  <a:latin typeface="Gagalin"/>
                </a:rPr>
                <a:t>4.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20384" y="6021260"/>
            <a:ext cx="834755" cy="808954"/>
            <a:chOff x="0" y="0"/>
            <a:chExt cx="1113007" cy="107860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13007" cy="1078605"/>
            </a:xfrm>
            <a:custGeom>
              <a:avLst/>
              <a:gdLst/>
              <a:ahLst/>
              <a:cxnLst/>
              <a:rect l="l" t="t" r="r" b="b"/>
              <a:pathLst>
                <a:path w="1113007" h="1078605">
                  <a:moveTo>
                    <a:pt x="0" y="0"/>
                  </a:moveTo>
                  <a:lnTo>
                    <a:pt x="1113007" y="0"/>
                  </a:lnTo>
                  <a:lnTo>
                    <a:pt x="1113007" y="1078605"/>
                  </a:lnTo>
                  <a:lnTo>
                    <a:pt x="0" y="1078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168181" y="-7944"/>
              <a:ext cx="776645" cy="1037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4846" spc="96">
                  <a:solidFill>
                    <a:srgbClr val="000000"/>
                  </a:solidFill>
                  <a:latin typeface="Gagalin"/>
                </a:rPr>
                <a:t>5.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9620384" y="7253302"/>
            <a:ext cx="834755" cy="808954"/>
          </a:xfrm>
          <a:custGeom>
            <a:avLst/>
            <a:gdLst/>
            <a:ahLst/>
            <a:cxnLst/>
            <a:rect l="l" t="t" r="r" b="b"/>
            <a:pathLst>
              <a:path w="834755" h="808954">
                <a:moveTo>
                  <a:pt x="0" y="0"/>
                </a:moveTo>
                <a:lnTo>
                  <a:pt x="834755" y="0"/>
                </a:lnTo>
                <a:lnTo>
                  <a:pt x="834755" y="808953"/>
                </a:lnTo>
                <a:lnTo>
                  <a:pt x="0" y="808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746520" y="7233056"/>
            <a:ext cx="582484" cy="79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846" spc="96">
                <a:solidFill>
                  <a:srgbClr val="000000"/>
                </a:solidFill>
                <a:latin typeface="Gagalin"/>
              </a:rPr>
              <a:t>6.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3855" y="6250506"/>
            <a:ext cx="8047698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000"/>
              </a:lnSpc>
              <a:spcBef>
                <a:spcPct val="0"/>
              </a:spcBef>
            </a:pPr>
            <a:r>
              <a:rPr lang="en-US" sz="5000" spc="100">
                <a:solidFill>
                  <a:srgbClr val="000000"/>
                </a:solidFill>
                <a:latin typeface="Abhaya Libre Bold"/>
              </a:rPr>
              <a:t>Let’s Learn the Essential Italian Phrases for Travel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350242" y="669918"/>
            <a:ext cx="6653685" cy="1802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Useful Italian Travel Phrases for Good Manners</a:t>
            </a:r>
          </a:p>
          <a:p>
            <a:pPr algn="l">
              <a:lnSpc>
                <a:spcPts val="4536"/>
              </a:lnSpc>
            </a:pPr>
            <a:endParaRPr lang="en-US" sz="3489" spc="69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350242" y="2090237"/>
            <a:ext cx="6653685" cy="1802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Italian  Phrases for Transportation</a:t>
            </a:r>
          </a:p>
          <a:p>
            <a:pPr algn="l">
              <a:lnSpc>
                <a:spcPts val="4536"/>
              </a:lnSpc>
            </a:pPr>
            <a:endParaRPr lang="en-US" sz="3489" spc="69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350242" y="3480848"/>
            <a:ext cx="6653685" cy="1802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Italian Phrases for Accomodation</a:t>
            </a:r>
          </a:p>
          <a:p>
            <a:pPr algn="l">
              <a:lnSpc>
                <a:spcPts val="4536"/>
              </a:lnSpc>
            </a:pPr>
            <a:endParaRPr lang="en-US" sz="3489" spc="69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350242" y="4975200"/>
            <a:ext cx="6653685" cy="1231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Italian Phrases for Visiting</a:t>
            </a:r>
          </a:p>
          <a:p>
            <a:pPr algn="l">
              <a:lnSpc>
                <a:spcPts val="4536"/>
              </a:lnSpc>
            </a:pPr>
            <a:endParaRPr lang="en-US" sz="3489" spc="69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350242" y="5995786"/>
            <a:ext cx="6653685" cy="1231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Italian Phrases for Shopping</a:t>
            </a:r>
          </a:p>
          <a:p>
            <a:pPr algn="l">
              <a:lnSpc>
                <a:spcPts val="4536"/>
              </a:lnSpc>
            </a:pPr>
            <a:endParaRPr lang="en-US" sz="3489" spc="69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1350242" y="7094094"/>
            <a:ext cx="6653685" cy="1802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Italian Phrases for Emergencies</a:t>
            </a:r>
          </a:p>
          <a:p>
            <a:pPr algn="l">
              <a:lnSpc>
                <a:spcPts val="4536"/>
              </a:lnSpc>
            </a:pPr>
            <a:endParaRPr lang="en-US" sz="3489" spc="69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1350242" y="8537171"/>
            <a:ext cx="6653685" cy="1231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Italian Phrases for </a:t>
            </a:r>
          </a:p>
          <a:p>
            <a:pPr algn="l">
              <a:lnSpc>
                <a:spcPts val="4536"/>
              </a:lnSpc>
            </a:pPr>
            <a:r>
              <a:rPr lang="en-US" sz="3489" spc="69">
                <a:solidFill>
                  <a:srgbClr val="000000"/>
                </a:solidFill>
                <a:latin typeface="Agrandir"/>
              </a:rPr>
              <a:t>Restaurant</a:t>
            </a:r>
          </a:p>
        </p:txBody>
      </p:sp>
      <p:sp>
        <p:nvSpPr>
          <p:cNvPr id="29" name="Freeform 29"/>
          <p:cNvSpPr/>
          <p:nvPr/>
        </p:nvSpPr>
        <p:spPr>
          <a:xfrm>
            <a:off x="9620384" y="8670521"/>
            <a:ext cx="834755" cy="808954"/>
          </a:xfrm>
          <a:custGeom>
            <a:avLst/>
            <a:gdLst/>
            <a:ahLst/>
            <a:cxnLst/>
            <a:rect l="l" t="t" r="r" b="b"/>
            <a:pathLst>
              <a:path w="834755" h="808954">
                <a:moveTo>
                  <a:pt x="0" y="0"/>
                </a:moveTo>
                <a:lnTo>
                  <a:pt x="834755" y="0"/>
                </a:lnTo>
                <a:lnTo>
                  <a:pt x="834755" y="808954"/>
                </a:lnTo>
                <a:lnTo>
                  <a:pt x="0" y="808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9746520" y="8650275"/>
            <a:ext cx="582484" cy="79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846" spc="96">
                <a:solidFill>
                  <a:srgbClr val="000000"/>
                </a:solidFill>
                <a:latin typeface="Gagalin"/>
              </a:rPr>
              <a:t>7.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4029577">
            <a:off x="12776817" y="4538419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6" y="0"/>
                </a:lnTo>
                <a:lnTo>
                  <a:pt x="11022366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alphaModFix amt="65000"/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9480594" y="1028700"/>
            <a:ext cx="7078911" cy="746864"/>
            <a:chOff x="0" y="0"/>
            <a:chExt cx="2077129" cy="2191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0594" y="1028700"/>
            <a:ext cx="7078911" cy="746864"/>
            <a:chOff x="0" y="0"/>
            <a:chExt cx="2077129" cy="21914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66675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80594" y="2138669"/>
            <a:ext cx="7078911" cy="746864"/>
            <a:chOff x="0" y="0"/>
            <a:chExt cx="2077129" cy="21914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66675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80594" y="2138669"/>
            <a:ext cx="7078911" cy="746864"/>
            <a:chOff x="0" y="0"/>
            <a:chExt cx="2077129" cy="2191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80594" y="3248639"/>
            <a:ext cx="7078911" cy="746864"/>
            <a:chOff x="0" y="0"/>
            <a:chExt cx="2077129" cy="21914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66675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80594" y="3248639"/>
            <a:ext cx="7078911" cy="746864"/>
            <a:chOff x="0" y="0"/>
            <a:chExt cx="2077129" cy="2191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80594" y="4354582"/>
            <a:ext cx="7078911" cy="746864"/>
            <a:chOff x="0" y="0"/>
            <a:chExt cx="2077129" cy="2191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66675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80594" y="4354582"/>
            <a:ext cx="7078911" cy="746864"/>
            <a:chOff x="0" y="0"/>
            <a:chExt cx="2077129" cy="21914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80594" y="5439334"/>
            <a:ext cx="7078911" cy="746864"/>
            <a:chOff x="0" y="0"/>
            <a:chExt cx="2077129" cy="2191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66675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80594" y="5439334"/>
            <a:ext cx="7078911" cy="746864"/>
            <a:chOff x="0" y="0"/>
            <a:chExt cx="2077129" cy="21914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480594" y="6549303"/>
            <a:ext cx="7078911" cy="746864"/>
            <a:chOff x="0" y="0"/>
            <a:chExt cx="2077129" cy="21914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66675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480594" y="6549303"/>
            <a:ext cx="7078911" cy="746864"/>
            <a:chOff x="0" y="0"/>
            <a:chExt cx="2077129" cy="21914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480594" y="7655247"/>
            <a:ext cx="7078911" cy="746864"/>
            <a:chOff x="0" y="0"/>
            <a:chExt cx="2077129" cy="21914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66675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480594" y="7655247"/>
            <a:ext cx="7078911" cy="746864"/>
            <a:chOff x="0" y="0"/>
            <a:chExt cx="2077129" cy="21914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6" name="Freeform 46"/>
          <p:cNvSpPr/>
          <p:nvPr/>
        </p:nvSpPr>
        <p:spPr>
          <a:xfrm rot="6001807">
            <a:off x="171482" y="-4471112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1" y="0"/>
                </a:lnTo>
                <a:lnTo>
                  <a:pt x="7169491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alphaModFix amt="68000"/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7" name="Group 47"/>
          <p:cNvGrpSpPr/>
          <p:nvPr/>
        </p:nvGrpSpPr>
        <p:grpSpPr>
          <a:xfrm>
            <a:off x="1263854" y="2436576"/>
            <a:ext cx="7078911" cy="746864"/>
            <a:chOff x="0" y="0"/>
            <a:chExt cx="2077129" cy="21914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263854" y="2436576"/>
            <a:ext cx="7078911" cy="746864"/>
            <a:chOff x="0" y="0"/>
            <a:chExt cx="2077129" cy="219149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57150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63854" y="3546545"/>
            <a:ext cx="7078911" cy="746864"/>
            <a:chOff x="0" y="0"/>
            <a:chExt cx="2077129" cy="219149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57150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63854" y="3546545"/>
            <a:ext cx="7078911" cy="746864"/>
            <a:chOff x="0" y="0"/>
            <a:chExt cx="2077129" cy="21914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263854" y="4656515"/>
            <a:ext cx="7078911" cy="746864"/>
            <a:chOff x="0" y="0"/>
            <a:chExt cx="2077129" cy="219149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57150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263854" y="4656515"/>
            <a:ext cx="7078911" cy="746864"/>
            <a:chOff x="0" y="0"/>
            <a:chExt cx="2077129" cy="21914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263854" y="5762458"/>
            <a:ext cx="7078911" cy="746864"/>
            <a:chOff x="0" y="0"/>
            <a:chExt cx="2077129" cy="219149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57150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263854" y="5762458"/>
            <a:ext cx="7078911" cy="746864"/>
            <a:chOff x="0" y="0"/>
            <a:chExt cx="2077129" cy="219149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263854" y="6847210"/>
            <a:ext cx="7078911" cy="746864"/>
            <a:chOff x="0" y="0"/>
            <a:chExt cx="2077129" cy="21914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57150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263854" y="6847210"/>
            <a:ext cx="7078911" cy="746864"/>
            <a:chOff x="0" y="0"/>
            <a:chExt cx="2077129" cy="219149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263854" y="7957179"/>
            <a:ext cx="7078911" cy="746864"/>
            <a:chOff x="0" y="0"/>
            <a:chExt cx="2077129" cy="219149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57150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263854" y="7957179"/>
            <a:ext cx="7078911" cy="746864"/>
            <a:chOff x="0" y="0"/>
            <a:chExt cx="2077129" cy="219149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263854" y="9063123"/>
            <a:ext cx="7078911" cy="746864"/>
            <a:chOff x="0" y="0"/>
            <a:chExt cx="2077129" cy="219149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57150" cap="rnd">
              <a:solidFill>
                <a:srgbClr val="000000">
                  <a:alpha val="40000"/>
                </a:srgbClr>
              </a:solidFill>
              <a:prstDash val="solid"/>
              <a:round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263854" y="9063123"/>
            <a:ext cx="7078911" cy="746864"/>
            <a:chOff x="0" y="0"/>
            <a:chExt cx="2077129" cy="219149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2077129" cy="219149"/>
            </a:xfrm>
            <a:custGeom>
              <a:avLst/>
              <a:gdLst/>
              <a:ahLst/>
              <a:cxnLst/>
              <a:rect l="l" t="t" r="r" b="b"/>
              <a:pathLst>
                <a:path w="2077129" h="219149">
                  <a:moveTo>
                    <a:pt x="22967" y="0"/>
                  </a:moveTo>
                  <a:lnTo>
                    <a:pt x="2054162" y="0"/>
                  </a:lnTo>
                  <a:cubicBezTo>
                    <a:pt x="2060254" y="0"/>
                    <a:pt x="2066095" y="2420"/>
                    <a:pt x="2070402" y="6727"/>
                  </a:cubicBezTo>
                  <a:cubicBezTo>
                    <a:pt x="2074710" y="11034"/>
                    <a:pt x="2077129" y="16876"/>
                    <a:pt x="2077129" y="22967"/>
                  </a:cubicBezTo>
                  <a:lnTo>
                    <a:pt x="2077129" y="196182"/>
                  </a:lnTo>
                  <a:cubicBezTo>
                    <a:pt x="2077129" y="208866"/>
                    <a:pt x="2066847" y="219149"/>
                    <a:pt x="2054162" y="219149"/>
                  </a:cubicBezTo>
                  <a:lnTo>
                    <a:pt x="22967" y="219149"/>
                  </a:lnTo>
                  <a:cubicBezTo>
                    <a:pt x="16876" y="219149"/>
                    <a:pt x="11034" y="216729"/>
                    <a:pt x="6727" y="212422"/>
                  </a:cubicBezTo>
                  <a:cubicBezTo>
                    <a:pt x="2420" y="208115"/>
                    <a:pt x="0" y="202273"/>
                    <a:pt x="0" y="196182"/>
                  </a:cubicBezTo>
                  <a:lnTo>
                    <a:pt x="0" y="22967"/>
                  </a:lnTo>
                  <a:cubicBezTo>
                    <a:pt x="0" y="16876"/>
                    <a:pt x="2420" y="11034"/>
                    <a:pt x="6727" y="6727"/>
                  </a:cubicBezTo>
                  <a:cubicBezTo>
                    <a:pt x="11034" y="2420"/>
                    <a:pt x="16876" y="0"/>
                    <a:pt x="22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5597" tIns="45597" rIns="45597" bIns="455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9" name="Freeform 89"/>
          <p:cNvSpPr/>
          <p:nvPr/>
        </p:nvSpPr>
        <p:spPr>
          <a:xfrm>
            <a:off x="14255948" y="8197493"/>
            <a:ext cx="4326868" cy="2514992"/>
          </a:xfrm>
          <a:custGeom>
            <a:avLst/>
            <a:gdLst/>
            <a:ahLst/>
            <a:cxnLst/>
            <a:rect l="l" t="t" r="r" b="b"/>
            <a:pathLst>
              <a:path w="4326868" h="2514992">
                <a:moveTo>
                  <a:pt x="0" y="0"/>
                </a:moveTo>
                <a:lnTo>
                  <a:pt x="4326868" y="0"/>
                </a:lnTo>
                <a:lnTo>
                  <a:pt x="4326868" y="2514992"/>
                </a:lnTo>
                <a:lnTo>
                  <a:pt x="0" y="2514992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  <p:grpSp>
        <p:nvGrpSpPr>
          <p:cNvPr id="90" name="Group 90"/>
          <p:cNvGrpSpPr/>
          <p:nvPr/>
        </p:nvGrpSpPr>
        <p:grpSpPr>
          <a:xfrm>
            <a:off x="0" y="0"/>
            <a:ext cx="765441" cy="741782"/>
            <a:chOff x="0" y="0"/>
            <a:chExt cx="1020588" cy="989043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2" name="TextBox 92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1.</a:t>
              </a:r>
            </a:p>
          </p:txBody>
        </p:sp>
      </p:grpSp>
      <p:sp>
        <p:nvSpPr>
          <p:cNvPr id="93" name="TextBox 93"/>
          <p:cNvSpPr txBox="1"/>
          <p:nvPr/>
        </p:nvSpPr>
        <p:spPr>
          <a:xfrm>
            <a:off x="9781943" y="1119691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Per Favore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Please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9709886" y="2219626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Scusa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Excuse Me (for friends)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9709886" y="3335501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Scusi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Excuse Me (formal)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9709886" y="4462570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Bello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Great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9709886" y="5530325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Come Va?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How Are You?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9709886" y="6653265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Bene, Grazie! 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- Fine, Thanks! 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9709886" y="7746238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Non Parlo Italiano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I Don’t Speak Italian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028700" y="214703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 dirty="0">
                <a:solidFill>
                  <a:srgbClr val="000000"/>
                </a:solidFill>
                <a:latin typeface="Gagalin"/>
              </a:rPr>
              <a:t>Italian Travel Phrases for Good Manners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 dirty="0">
              <a:solidFill>
                <a:srgbClr val="000000"/>
              </a:solidFill>
              <a:latin typeface="Gagalin"/>
            </a:endParaRPr>
          </a:p>
        </p:txBody>
      </p:sp>
      <p:sp>
        <p:nvSpPr>
          <p:cNvPr id="101" name="TextBox 101"/>
          <p:cNvSpPr txBox="1"/>
          <p:nvPr/>
        </p:nvSpPr>
        <p:spPr>
          <a:xfrm>
            <a:off x="1565203" y="2527567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Ciao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Hello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493146" y="3627502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Buongiorno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 Good Morning or Good Day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493146" y="4743377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Buonasera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Good Evening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493146" y="5870446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Buonanotte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Good Night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493146" y="6938201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Sì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 Yes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493146" y="8061141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No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 -No 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493146" y="9154114"/>
            <a:ext cx="6476213" cy="44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1"/>
              </a:lnSpc>
            </a:pPr>
            <a:r>
              <a:rPr lang="en-US" sz="2243">
                <a:solidFill>
                  <a:srgbClr val="D80031"/>
                </a:solidFill>
                <a:latin typeface="Agrandir Bold"/>
              </a:rPr>
              <a:t>Grazie</a:t>
            </a:r>
            <a:r>
              <a:rPr lang="en-US" sz="2243">
                <a:solidFill>
                  <a:srgbClr val="000000"/>
                </a:solidFill>
                <a:latin typeface="Agrandir Bold"/>
              </a:rPr>
              <a:t>- Thank You</a:t>
            </a:r>
          </a:p>
        </p:txBody>
      </p:sp>
      <p:pic>
        <p:nvPicPr>
          <p:cNvPr id="122" name="ciao-[AudioTrimmer.com]">
            <a:hlinkClick r:id="" action="ppaction://media"/>
            <a:extLst>
              <a:ext uri="{FF2B5EF4-FFF2-40B4-BE49-F238E27FC236}">
                <a16:creationId xmlns:a16="http://schemas.microsoft.com/office/drawing/2014/main" id="{FC9D9A2B-5DF7-4FA7-B3EB-29E662E32F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64133" y="2446000"/>
            <a:ext cx="738286" cy="738286"/>
          </a:xfrm>
          <a:prstGeom prst="rect">
            <a:avLst/>
          </a:prstGeom>
        </p:spPr>
      </p:pic>
      <p:pic>
        <p:nvPicPr>
          <p:cNvPr id="123" name="buongiorno-[AudioTrimmer.com]">
            <a:hlinkClick r:id="" action="ppaction://media"/>
            <a:extLst>
              <a:ext uri="{FF2B5EF4-FFF2-40B4-BE49-F238E27FC236}">
                <a16:creationId xmlns:a16="http://schemas.microsoft.com/office/drawing/2014/main" id="{E45AC5A4-7C9F-492B-BB10-6D58F57FDF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60306" y="3562181"/>
            <a:ext cx="738286" cy="738286"/>
          </a:xfrm>
          <a:prstGeom prst="rect">
            <a:avLst/>
          </a:prstGeom>
        </p:spPr>
      </p:pic>
      <p:pic>
        <p:nvPicPr>
          <p:cNvPr id="124" name="buonasera-[AudioTrimmer.com]">
            <a:hlinkClick r:id="" action="ppaction://media"/>
            <a:extLst>
              <a:ext uri="{FF2B5EF4-FFF2-40B4-BE49-F238E27FC236}">
                <a16:creationId xmlns:a16="http://schemas.microsoft.com/office/drawing/2014/main" id="{4D7C9B70-31EF-46EB-9965-74AC40883F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73934" y="4690869"/>
            <a:ext cx="738286" cy="738286"/>
          </a:xfrm>
          <a:prstGeom prst="rect">
            <a:avLst/>
          </a:prstGeom>
        </p:spPr>
      </p:pic>
      <p:pic>
        <p:nvPicPr>
          <p:cNvPr id="126" name="buonanotte-[AudioTrimmer.com]">
            <a:hlinkClick r:id="" action="ppaction://media"/>
            <a:extLst>
              <a:ext uri="{FF2B5EF4-FFF2-40B4-BE49-F238E27FC236}">
                <a16:creationId xmlns:a16="http://schemas.microsoft.com/office/drawing/2014/main" id="{0FAA7E91-DB29-4C12-9D5C-2AADA948A06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60306" y="5795024"/>
            <a:ext cx="738286" cy="738286"/>
          </a:xfrm>
          <a:prstGeom prst="rect">
            <a:avLst/>
          </a:prstGeom>
        </p:spPr>
      </p:pic>
      <p:pic>
        <p:nvPicPr>
          <p:cNvPr id="132" name="si-[AudioTrimmer.com]">
            <a:hlinkClick r:id="" action="ppaction://media"/>
            <a:extLst>
              <a:ext uri="{FF2B5EF4-FFF2-40B4-BE49-F238E27FC236}">
                <a16:creationId xmlns:a16="http://schemas.microsoft.com/office/drawing/2014/main" id="{5405D98D-EE29-4E2B-A0C3-A6C0B4E056E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54215" y="6900967"/>
            <a:ext cx="709639" cy="709639"/>
          </a:xfrm>
          <a:prstGeom prst="rect">
            <a:avLst/>
          </a:prstGeom>
        </p:spPr>
      </p:pic>
      <p:pic>
        <p:nvPicPr>
          <p:cNvPr id="133" name="no-[AudioTrimmer.com]">
            <a:hlinkClick r:id="" action="ppaction://media"/>
            <a:extLst>
              <a:ext uri="{FF2B5EF4-FFF2-40B4-BE49-F238E27FC236}">
                <a16:creationId xmlns:a16="http://schemas.microsoft.com/office/drawing/2014/main" id="{DF67F613-3490-4639-A019-446240520D9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62900" y="8020789"/>
            <a:ext cx="728434" cy="728434"/>
          </a:xfrm>
          <a:prstGeom prst="rect">
            <a:avLst/>
          </a:prstGeom>
        </p:spPr>
      </p:pic>
      <p:pic>
        <p:nvPicPr>
          <p:cNvPr id="134" name="grazie-[AudioTrimmer.com]">
            <a:hlinkClick r:id="" action="ppaction://media"/>
            <a:extLst>
              <a:ext uri="{FF2B5EF4-FFF2-40B4-BE49-F238E27FC236}">
                <a16:creationId xmlns:a16="http://schemas.microsoft.com/office/drawing/2014/main" id="{424BF7B6-EDCF-4892-B68A-DC9F72DBD00A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648262" y="9166830"/>
            <a:ext cx="641552" cy="641552"/>
          </a:xfrm>
          <a:prstGeom prst="rect">
            <a:avLst/>
          </a:prstGeom>
        </p:spPr>
      </p:pic>
      <p:pic>
        <p:nvPicPr>
          <p:cNvPr id="140" name="per favore-[AudioTrimmer.com] (1)">
            <a:hlinkClick r:id="" action="ppaction://media"/>
            <a:extLst>
              <a:ext uri="{FF2B5EF4-FFF2-40B4-BE49-F238E27FC236}">
                <a16:creationId xmlns:a16="http://schemas.microsoft.com/office/drawing/2014/main" id="{15D083B7-6326-4A0D-A0C4-C5DF3F216D1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800574" y="1058706"/>
            <a:ext cx="686851" cy="686851"/>
          </a:xfrm>
          <a:prstGeom prst="rect">
            <a:avLst/>
          </a:prstGeom>
        </p:spPr>
      </p:pic>
      <p:pic>
        <p:nvPicPr>
          <p:cNvPr id="141" name="scusa-[AudioTrimmer.com]">
            <a:hlinkClick r:id="" action="ppaction://media"/>
            <a:extLst>
              <a:ext uri="{FF2B5EF4-FFF2-40B4-BE49-F238E27FC236}">
                <a16:creationId xmlns:a16="http://schemas.microsoft.com/office/drawing/2014/main" id="{5F5AD299-DB15-4D1A-A99D-CE16CCF61679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815379" y="2171393"/>
            <a:ext cx="682526" cy="682526"/>
          </a:xfrm>
          <a:prstGeom prst="rect">
            <a:avLst/>
          </a:prstGeom>
        </p:spPr>
      </p:pic>
      <p:pic>
        <p:nvPicPr>
          <p:cNvPr id="142" name="scusi-[AudioTrimmer.com]">
            <a:hlinkClick r:id="" action="ppaction://media"/>
            <a:extLst>
              <a:ext uri="{FF2B5EF4-FFF2-40B4-BE49-F238E27FC236}">
                <a16:creationId xmlns:a16="http://schemas.microsoft.com/office/drawing/2014/main" id="{3E702A02-5D5E-4793-89DB-1880B3840345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800696" y="3354051"/>
            <a:ext cx="682526" cy="637232"/>
          </a:xfrm>
          <a:prstGeom prst="rect">
            <a:avLst/>
          </a:prstGeom>
        </p:spPr>
      </p:pic>
      <p:pic>
        <p:nvPicPr>
          <p:cNvPr id="143" name="bello-[AudioTrimmer.com]">
            <a:hlinkClick r:id="" action="ppaction://media"/>
            <a:extLst>
              <a:ext uri="{FF2B5EF4-FFF2-40B4-BE49-F238E27FC236}">
                <a16:creationId xmlns:a16="http://schemas.microsoft.com/office/drawing/2014/main" id="{F71F170B-F631-40DF-A9A3-4A538E47F404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831813" y="4402546"/>
            <a:ext cx="682525" cy="682525"/>
          </a:xfrm>
          <a:prstGeom prst="rect">
            <a:avLst/>
          </a:prstGeom>
        </p:spPr>
      </p:pic>
      <p:pic>
        <p:nvPicPr>
          <p:cNvPr id="144" name="come va-[AudioTrimmer.com]">
            <a:hlinkClick r:id="" action="ppaction://media"/>
            <a:extLst>
              <a:ext uri="{FF2B5EF4-FFF2-40B4-BE49-F238E27FC236}">
                <a16:creationId xmlns:a16="http://schemas.microsoft.com/office/drawing/2014/main" id="{7D8014E3-AC84-4623-9956-40E66B058E46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804897" y="5518087"/>
            <a:ext cx="686851" cy="686851"/>
          </a:xfrm>
          <a:prstGeom prst="rect">
            <a:avLst/>
          </a:prstGeom>
        </p:spPr>
      </p:pic>
      <p:pic>
        <p:nvPicPr>
          <p:cNvPr id="145" name="bene grazie-[AudioTrimmer.com]">
            <a:hlinkClick r:id="" action="ppaction://media"/>
            <a:extLst>
              <a:ext uri="{FF2B5EF4-FFF2-40B4-BE49-F238E27FC236}">
                <a16:creationId xmlns:a16="http://schemas.microsoft.com/office/drawing/2014/main" id="{928DD786-EC7F-41B1-9998-425BA75AD8C0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812778" y="6616154"/>
            <a:ext cx="686851" cy="686851"/>
          </a:xfrm>
          <a:prstGeom prst="rect">
            <a:avLst/>
          </a:prstGeom>
        </p:spPr>
      </p:pic>
      <p:pic>
        <p:nvPicPr>
          <p:cNvPr id="146" name="non parlo italiano-[AudioTrimmer.com]">
            <a:hlinkClick r:id="" action="ppaction://media"/>
            <a:extLst>
              <a:ext uri="{FF2B5EF4-FFF2-40B4-BE49-F238E27FC236}">
                <a16:creationId xmlns:a16="http://schemas.microsoft.com/office/drawing/2014/main" id="{E18E6477-EE91-47B1-8C18-8FFD55F90AD6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831811" y="7727193"/>
            <a:ext cx="682527" cy="682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29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24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49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030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990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015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400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0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760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1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646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2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006" fill="hold"/>
                                        <p:tgtEl>
                                          <p:spTgt spid="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523" fill="hold"/>
                                        <p:tgtEl>
                                          <p:spTgt spid="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4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615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5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753" fill="hold"/>
                                        <p:tgtEl>
                                          <p:spTgt spid="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4029577">
            <a:off x="10613384" y="15062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1999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9961030" y="2290297"/>
            <a:ext cx="8091542" cy="1043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5"/>
              </a:lnSpc>
            </a:pPr>
            <a:r>
              <a:rPr lang="en-US" sz="2803">
                <a:solidFill>
                  <a:srgbClr val="D80031"/>
                </a:solidFill>
                <a:latin typeface="Agrandir Bold"/>
              </a:rPr>
              <a:t>A sinistra</a:t>
            </a:r>
          </a:p>
          <a:p>
            <a:pPr algn="l">
              <a:lnSpc>
                <a:spcPts val="3925"/>
              </a:lnSpc>
            </a:pPr>
            <a:r>
              <a:rPr lang="en-US" sz="2803">
                <a:solidFill>
                  <a:srgbClr val="000000"/>
                </a:solidFill>
                <a:latin typeface="Agrandir"/>
              </a:rPr>
              <a:t>To the left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61030" y="5547165"/>
            <a:ext cx="8091542" cy="1043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5"/>
              </a:lnSpc>
            </a:pPr>
            <a:r>
              <a:rPr lang="en-US" sz="2803" dirty="0" err="1">
                <a:solidFill>
                  <a:srgbClr val="D80031"/>
                </a:solidFill>
                <a:latin typeface="Agrandir Bold"/>
              </a:rPr>
              <a:t>Quando</a:t>
            </a:r>
            <a:r>
              <a:rPr lang="en-US" sz="2803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2803" dirty="0" err="1">
                <a:solidFill>
                  <a:srgbClr val="D80031"/>
                </a:solidFill>
                <a:latin typeface="Agrandir Bold"/>
              </a:rPr>
              <a:t>passa</a:t>
            </a:r>
            <a:r>
              <a:rPr lang="en-US" sz="2803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2803" dirty="0" err="1">
                <a:solidFill>
                  <a:srgbClr val="D80031"/>
                </a:solidFill>
                <a:latin typeface="Agrandir Bold"/>
              </a:rPr>
              <a:t>l‘autobus</a:t>
            </a:r>
            <a:r>
              <a:rPr lang="en-US" sz="2803" dirty="0">
                <a:solidFill>
                  <a:srgbClr val="D80031"/>
                </a:solidFill>
                <a:latin typeface="Agrandir Bold"/>
              </a:rPr>
              <a:t>?</a:t>
            </a:r>
          </a:p>
          <a:p>
            <a:pPr algn="l">
              <a:lnSpc>
                <a:spcPts val="3925"/>
              </a:lnSpc>
            </a:pPr>
            <a:r>
              <a:rPr lang="en-US" sz="2803" dirty="0">
                <a:solidFill>
                  <a:srgbClr val="000000"/>
                </a:solidFill>
                <a:latin typeface="Agrandir"/>
              </a:rPr>
              <a:t>When does the bus come?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61030" y="3900405"/>
            <a:ext cx="8091542" cy="1043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5"/>
              </a:lnSpc>
            </a:pPr>
            <a:r>
              <a:rPr lang="en-US" sz="2803">
                <a:solidFill>
                  <a:srgbClr val="D80031"/>
                </a:solidFill>
                <a:latin typeface="Agrandir Bold"/>
              </a:rPr>
              <a:t>A che ora parte il treno?</a:t>
            </a:r>
          </a:p>
          <a:p>
            <a:pPr algn="l">
              <a:lnSpc>
                <a:spcPts val="3925"/>
              </a:lnSpc>
            </a:pPr>
            <a:r>
              <a:rPr lang="en-US" sz="2803">
                <a:solidFill>
                  <a:srgbClr val="000000"/>
                </a:solidFill>
                <a:latin typeface="Agrandir"/>
              </a:rPr>
              <a:t>What time does the train leave?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61030" y="7083659"/>
            <a:ext cx="8091542" cy="1043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5"/>
              </a:lnSpc>
            </a:pPr>
            <a:r>
              <a:rPr lang="en-US" sz="2803">
                <a:solidFill>
                  <a:srgbClr val="D80031"/>
                </a:solidFill>
                <a:latin typeface="Agrandir Bold"/>
              </a:rPr>
              <a:t>Quanto costa il biglietto?</a:t>
            </a:r>
          </a:p>
          <a:p>
            <a:pPr algn="l">
              <a:lnSpc>
                <a:spcPts val="3925"/>
              </a:lnSpc>
            </a:pPr>
            <a:r>
              <a:rPr lang="en-US" sz="2803">
                <a:solidFill>
                  <a:srgbClr val="000000"/>
                </a:solidFill>
                <a:latin typeface="Agrandir"/>
              </a:rPr>
              <a:t>How much is the ticket?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61030" y="8612452"/>
            <a:ext cx="8091542" cy="1043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5"/>
              </a:lnSpc>
            </a:pPr>
            <a:r>
              <a:rPr lang="en-US" sz="2803">
                <a:solidFill>
                  <a:srgbClr val="D80031"/>
                </a:solidFill>
                <a:latin typeface="Agrandir Bold"/>
              </a:rPr>
              <a:t>Quanto costa il taxi fino all’aeroporto?</a:t>
            </a:r>
          </a:p>
          <a:p>
            <a:pPr algn="l">
              <a:lnSpc>
                <a:spcPts val="3925"/>
              </a:lnSpc>
            </a:pPr>
            <a:r>
              <a:rPr lang="en-US" sz="2803">
                <a:solidFill>
                  <a:srgbClr val="000000"/>
                </a:solidFill>
                <a:latin typeface="Agrandir"/>
              </a:rPr>
              <a:t>How much is the taxi to the airport?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8886" y="2291117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Dov’è la fermata dell’autobus?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Where is the bus stop?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6180" y="3973223"/>
            <a:ext cx="8184771" cy="99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 dirty="0" err="1">
                <a:solidFill>
                  <a:srgbClr val="D80031"/>
                </a:solidFill>
                <a:latin typeface="Agrandir Bold"/>
              </a:rPr>
              <a:t>Dov’è</a:t>
            </a:r>
            <a:r>
              <a:rPr lang="en-US" sz="2835" dirty="0">
                <a:solidFill>
                  <a:srgbClr val="D80031"/>
                </a:solidFill>
                <a:latin typeface="Agrandir Bold"/>
              </a:rPr>
              <a:t> la </a:t>
            </a:r>
            <a:r>
              <a:rPr lang="en-US" sz="2835" dirty="0" err="1">
                <a:solidFill>
                  <a:srgbClr val="D80031"/>
                </a:solidFill>
                <a:latin typeface="Agrandir Bold"/>
              </a:rPr>
              <a:t>stazione</a:t>
            </a:r>
            <a:r>
              <a:rPr lang="en-US" sz="2835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2835" dirty="0" err="1">
                <a:solidFill>
                  <a:srgbClr val="D80031"/>
                </a:solidFill>
                <a:latin typeface="Agrandir Bold"/>
              </a:rPr>
              <a:t>della</a:t>
            </a:r>
            <a:r>
              <a:rPr lang="en-US" sz="2835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2835" dirty="0" err="1">
                <a:solidFill>
                  <a:srgbClr val="D80031"/>
                </a:solidFill>
                <a:latin typeface="Agrandir Bold"/>
              </a:rPr>
              <a:t>metropolitana</a:t>
            </a:r>
            <a:r>
              <a:rPr lang="en-US" sz="2835" dirty="0">
                <a:solidFill>
                  <a:srgbClr val="D80031"/>
                </a:solidFill>
                <a:latin typeface="Agrandir Bold"/>
              </a:rPr>
              <a:t>?</a:t>
            </a:r>
          </a:p>
          <a:p>
            <a:pPr algn="l">
              <a:lnSpc>
                <a:spcPts val="3970"/>
              </a:lnSpc>
            </a:pPr>
            <a:r>
              <a:rPr lang="en-US" sz="2835" dirty="0">
                <a:solidFill>
                  <a:srgbClr val="000000"/>
                </a:solidFill>
                <a:latin typeface="Agrandir"/>
              </a:rPr>
              <a:t>Where is the metro station?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8990" y="5541046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Quante fermate per il colosseo?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How many stops for the colosseum?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8990" y="7016984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Dritto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Straight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6180" y="8579104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A destra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To the right</a:t>
            </a:r>
          </a:p>
        </p:txBody>
      </p:sp>
      <p:sp>
        <p:nvSpPr>
          <p:cNvPr id="14" name="Freeform 14"/>
          <p:cNvSpPr/>
          <p:nvPr/>
        </p:nvSpPr>
        <p:spPr>
          <a:xfrm rot="6001807">
            <a:off x="62768" y="-4342051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0" y="0"/>
                </a:lnTo>
                <a:lnTo>
                  <a:pt x="7169490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55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13961132" y="-228796"/>
            <a:ext cx="4326868" cy="2514992"/>
          </a:xfrm>
          <a:custGeom>
            <a:avLst/>
            <a:gdLst/>
            <a:ahLst/>
            <a:cxnLst/>
            <a:rect l="l" t="t" r="r" b="b"/>
            <a:pathLst>
              <a:path w="4326868" h="2514992">
                <a:moveTo>
                  <a:pt x="0" y="0"/>
                </a:moveTo>
                <a:lnTo>
                  <a:pt x="4326868" y="0"/>
                </a:lnTo>
                <a:lnTo>
                  <a:pt x="4326868" y="2514992"/>
                </a:lnTo>
                <a:lnTo>
                  <a:pt x="0" y="2514992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0" y="0"/>
            <a:ext cx="765441" cy="741782"/>
            <a:chOff x="0" y="0"/>
            <a:chExt cx="1020588" cy="9890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2.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79662" y="8607941"/>
            <a:ext cx="7598473" cy="1176059"/>
            <a:chOff x="0" y="0"/>
            <a:chExt cx="1764160" cy="2730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64160" cy="273049"/>
            </a:xfrm>
            <a:custGeom>
              <a:avLst/>
              <a:gdLst/>
              <a:ahLst/>
              <a:cxnLst/>
              <a:rect l="l" t="t" r="r" b="b"/>
              <a:pathLst>
                <a:path w="1764160" h="273049">
                  <a:moveTo>
                    <a:pt x="19359" y="0"/>
                  </a:moveTo>
                  <a:lnTo>
                    <a:pt x="1744801" y="0"/>
                  </a:lnTo>
                  <a:cubicBezTo>
                    <a:pt x="1755493" y="0"/>
                    <a:pt x="1764160" y="8667"/>
                    <a:pt x="1764160" y="19359"/>
                  </a:cubicBezTo>
                  <a:lnTo>
                    <a:pt x="1764160" y="253690"/>
                  </a:lnTo>
                  <a:cubicBezTo>
                    <a:pt x="1764160" y="264382"/>
                    <a:pt x="1755493" y="273049"/>
                    <a:pt x="1744801" y="273049"/>
                  </a:cubicBezTo>
                  <a:lnTo>
                    <a:pt x="19359" y="273049"/>
                  </a:lnTo>
                  <a:cubicBezTo>
                    <a:pt x="8667" y="273049"/>
                    <a:pt x="0" y="264382"/>
                    <a:pt x="0" y="253690"/>
                  </a:cubicBezTo>
                  <a:lnTo>
                    <a:pt x="0" y="19359"/>
                  </a:lnTo>
                  <a:cubicBezTo>
                    <a:pt x="0" y="8667"/>
                    <a:pt x="8667" y="0"/>
                    <a:pt x="193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79662" y="7029170"/>
            <a:ext cx="7598473" cy="1176059"/>
            <a:chOff x="0" y="0"/>
            <a:chExt cx="1764160" cy="2730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64160" cy="273049"/>
            </a:xfrm>
            <a:custGeom>
              <a:avLst/>
              <a:gdLst/>
              <a:ahLst/>
              <a:cxnLst/>
              <a:rect l="l" t="t" r="r" b="b"/>
              <a:pathLst>
                <a:path w="1764160" h="273049">
                  <a:moveTo>
                    <a:pt x="19359" y="0"/>
                  </a:moveTo>
                  <a:lnTo>
                    <a:pt x="1744801" y="0"/>
                  </a:lnTo>
                  <a:cubicBezTo>
                    <a:pt x="1755493" y="0"/>
                    <a:pt x="1764160" y="8667"/>
                    <a:pt x="1764160" y="19359"/>
                  </a:cubicBezTo>
                  <a:lnTo>
                    <a:pt x="1764160" y="253690"/>
                  </a:lnTo>
                  <a:cubicBezTo>
                    <a:pt x="1764160" y="264382"/>
                    <a:pt x="1755493" y="273049"/>
                    <a:pt x="1744801" y="273049"/>
                  </a:cubicBezTo>
                  <a:lnTo>
                    <a:pt x="19359" y="273049"/>
                  </a:lnTo>
                  <a:cubicBezTo>
                    <a:pt x="8667" y="273049"/>
                    <a:pt x="0" y="264382"/>
                    <a:pt x="0" y="253690"/>
                  </a:cubicBezTo>
                  <a:lnTo>
                    <a:pt x="0" y="19359"/>
                  </a:lnTo>
                  <a:cubicBezTo>
                    <a:pt x="0" y="8667"/>
                    <a:pt x="8667" y="0"/>
                    <a:pt x="193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747901" y="3917298"/>
            <a:ext cx="7598473" cy="1176059"/>
            <a:chOff x="0" y="0"/>
            <a:chExt cx="1764160" cy="27304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64160" cy="273049"/>
            </a:xfrm>
            <a:custGeom>
              <a:avLst/>
              <a:gdLst/>
              <a:ahLst/>
              <a:cxnLst/>
              <a:rect l="l" t="t" r="r" b="b"/>
              <a:pathLst>
                <a:path w="1764160" h="273049">
                  <a:moveTo>
                    <a:pt x="19359" y="0"/>
                  </a:moveTo>
                  <a:lnTo>
                    <a:pt x="1744801" y="0"/>
                  </a:lnTo>
                  <a:cubicBezTo>
                    <a:pt x="1755493" y="0"/>
                    <a:pt x="1764160" y="8667"/>
                    <a:pt x="1764160" y="19359"/>
                  </a:cubicBezTo>
                  <a:lnTo>
                    <a:pt x="1764160" y="253690"/>
                  </a:lnTo>
                  <a:cubicBezTo>
                    <a:pt x="1764160" y="264382"/>
                    <a:pt x="1755493" y="273049"/>
                    <a:pt x="1744801" y="273049"/>
                  </a:cubicBezTo>
                  <a:lnTo>
                    <a:pt x="19359" y="273049"/>
                  </a:lnTo>
                  <a:cubicBezTo>
                    <a:pt x="8667" y="273049"/>
                    <a:pt x="0" y="264382"/>
                    <a:pt x="0" y="253690"/>
                  </a:cubicBezTo>
                  <a:lnTo>
                    <a:pt x="0" y="19359"/>
                  </a:lnTo>
                  <a:cubicBezTo>
                    <a:pt x="0" y="8667"/>
                    <a:pt x="8667" y="0"/>
                    <a:pt x="193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51878" y="5544421"/>
            <a:ext cx="7598473" cy="1176059"/>
            <a:chOff x="0" y="0"/>
            <a:chExt cx="1764160" cy="2730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64160" cy="273049"/>
            </a:xfrm>
            <a:custGeom>
              <a:avLst/>
              <a:gdLst/>
              <a:ahLst/>
              <a:cxnLst/>
              <a:rect l="l" t="t" r="r" b="b"/>
              <a:pathLst>
                <a:path w="1764160" h="273049">
                  <a:moveTo>
                    <a:pt x="19359" y="0"/>
                  </a:moveTo>
                  <a:lnTo>
                    <a:pt x="1744801" y="0"/>
                  </a:lnTo>
                  <a:cubicBezTo>
                    <a:pt x="1755493" y="0"/>
                    <a:pt x="1764160" y="8667"/>
                    <a:pt x="1764160" y="19359"/>
                  </a:cubicBezTo>
                  <a:lnTo>
                    <a:pt x="1764160" y="253690"/>
                  </a:lnTo>
                  <a:cubicBezTo>
                    <a:pt x="1764160" y="264382"/>
                    <a:pt x="1755493" y="273049"/>
                    <a:pt x="1744801" y="273049"/>
                  </a:cubicBezTo>
                  <a:lnTo>
                    <a:pt x="19359" y="273049"/>
                  </a:lnTo>
                  <a:cubicBezTo>
                    <a:pt x="8667" y="273049"/>
                    <a:pt x="0" y="264382"/>
                    <a:pt x="0" y="253690"/>
                  </a:cubicBezTo>
                  <a:lnTo>
                    <a:pt x="0" y="19359"/>
                  </a:lnTo>
                  <a:cubicBezTo>
                    <a:pt x="0" y="8667"/>
                    <a:pt x="8667" y="0"/>
                    <a:pt x="193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779662" y="2286196"/>
            <a:ext cx="7598473" cy="1176059"/>
            <a:chOff x="0" y="0"/>
            <a:chExt cx="1764160" cy="27304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764160" cy="273049"/>
            </a:xfrm>
            <a:custGeom>
              <a:avLst/>
              <a:gdLst/>
              <a:ahLst/>
              <a:cxnLst/>
              <a:rect l="l" t="t" r="r" b="b"/>
              <a:pathLst>
                <a:path w="1764160" h="273049">
                  <a:moveTo>
                    <a:pt x="19359" y="0"/>
                  </a:moveTo>
                  <a:lnTo>
                    <a:pt x="1744801" y="0"/>
                  </a:lnTo>
                  <a:cubicBezTo>
                    <a:pt x="1755493" y="0"/>
                    <a:pt x="1764160" y="8667"/>
                    <a:pt x="1764160" y="19359"/>
                  </a:cubicBezTo>
                  <a:lnTo>
                    <a:pt x="1764160" y="253690"/>
                  </a:lnTo>
                  <a:cubicBezTo>
                    <a:pt x="1764160" y="264382"/>
                    <a:pt x="1755493" y="273049"/>
                    <a:pt x="1744801" y="273049"/>
                  </a:cubicBezTo>
                  <a:lnTo>
                    <a:pt x="19359" y="273049"/>
                  </a:lnTo>
                  <a:cubicBezTo>
                    <a:pt x="8667" y="273049"/>
                    <a:pt x="0" y="264382"/>
                    <a:pt x="0" y="253690"/>
                  </a:cubicBezTo>
                  <a:lnTo>
                    <a:pt x="0" y="19359"/>
                  </a:lnTo>
                  <a:cubicBezTo>
                    <a:pt x="0" y="8667"/>
                    <a:pt x="8667" y="0"/>
                    <a:pt x="193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82721" y="2286196"/>
            <a:ext cx="7771933" cy="1176059"/>
            <a:chOff x="0" y="0"/>
            <a:chExt cx="1804433" cy="27304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04433" cy="273049"/>
            </a:xfrm>
            <a:custGeom>
              <a:avLst/>
              <a:gdLst/>
              <a:ahLst/>
              <a:cxnLst/>
              <a:rect l="l" t="t" r="r" b="b"/>
              <a:pathLst>
                <a:path w="1804433" h="273049">
                  <a:moveTo>
                    <a:pt x="18927" y="0"/>
                  </a:moveTo>
                  <a:lnTo>
                    <a:pt x="1785506" y="0"/>
                  </a:lnTo>
                  <a:cubicBezTo>
                    <a:pt x="1790526" y="0"/>
                    <a:pt x="1795340" y="1994"/>
                    <a:pt x="1798889" y="5543"/>
                  </a:cubicBezTo>
                  <a:cubicBezTo>
                    <a:pt x="1802439" y="9093"/>
                    <a:pt x="1804433" y="13907"/>
                    <a:pt x="1804433" y="18927"/>
                  </a:cubicBezTo>
                  <a:lnTo>
                    <a:pt x="1804433" y="254122"/>
                  </a:lnTo>
                  <a:cubicBezTo>
                    <a:pt x="1804433" y="259142"/>
                    <a:pt x="1802439" y="263956"/>
                    <a:pt x="1798889" y="267506"/>
                  </a:cubicBezTo>
                  <a:cubicBezTo>
                    <a:pt x="1795340" y="271055"/>
                    <a:pt x="1790526" y="273049"/>
                    <a:pt x="1785506" y="273049"/>
                  </a:cubicBezTo>
                  <a:lnTo>
                    <a:pt x="18927" y="273049"/>
                  </a:lnTo>
                  <a:cubicBezTo>
                    <a:pt x="13907" y="273049"/>
                    <a:pt x="9093" y="271055"/>
                    <a:pt x="5543" y="267506"/>
                  </a:cubicBezTo>
                  <a:cubicBezTo>
                    <a:pt x="1994" y="263956"/>
                    <a:pt x="0" y="259142"/>
                    <a:pt x="0" y="254122"/>
                  </a:cubicBezTo>
                  <a:lnTo>
                    <a:pt x="0" y="18927"/>
                  </a:lnTo>
                  <a:cubicBezTo>
                    <a:pt x="0" y="13907"/>
                    <a:pt x="1994" y="9093"/>
                    <a:pt x="5543" y="5543"/>
                  </a:cubicBezTo>
                  <a:cubicBezTo>
                    <a:pt x="9093" y="1994"/>
                    <a:pt x="13907" y="0"/>
                    <a:pt x="189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345352" y="3899682"/>
            <a:ext cx="7774639" cy="4498152"/>
            <a:chOff x="-15662" y="-231549"/>
            <a:chExt cx="1805061" cy="1044349"/>
          </a:xfrm>
        </p:grpSpPr>
        <p:sp>
          <p:nvSpPr>
            <p:cNvPr id="38" name="Freeform 38"/>
            <p:cNvSpPr/>
            <p:nvPr/>
          </p:nvSpPr>
          <p:spPr>
            <a:xfrm>
              <a:off x="-15662" y="-231549"/>
              <a:ext cx="1805061" cy="273049"/>
            </a:xfrm>
            <a:custGeom>
              <a:avLst/>
              <a:gdLst/>
              <a:ahLst/>
              <a:cxnLst/>
              <a:rect l="l" t="t" r="r" b="b"/>
              <a:pathLst>
                <a:path w="1805061" h="273049">
                  <a:moveTo>
                    <a:pt x="18920" y="0"/>
                  </a:moveTo>
                  <a:lnTo>
                    <a:pt x="1786141" y="0"/>
                  </a:lnTo>
                  <a:cubicBezTo>
                    <a:pt x="1791159" y="0"/>
                    <a:pt x="1795971" y="1993"/>
                    <a:pt x="1799519" y="5542"/>
                  </a:cubicBezTo>
                  <a:cubicBezTo>
                    <a:pt x="1803068" y="9090"/>
                    <a:pt x="1805061" y="13902"/>
                    <a:pt x="1805061" y="18920"/>
                  </a:cubicBezTo>
                  <a:lnTo>
                    <a:pt x="1805061" y="254129"/>
                  </a:lnTo>
                  <a:cubicBezTo>
                    <a:pt x="1805061" y="259147"/>
                    <a:pt x="1803068" y="263959"/>
                    <a:pt x="1799519" y="267508"/>
                  </a:cubicBezTo>
                  <a:cubicBezTo>
                    <a:pt x="1795971" y="271056"/>
                    <a:pt x="1791159" y="273049"/>
                    <a:pt x="1786141" y="273049"/>
                  </a:cubicBezTo>
                  <a:lnTo>
                    <a:pt x="18920" y="273049"/>
                  </a:lnTo>
                  <a:cubicBezTo>
                    <a:pt x="8471" y="273049"/>
                    <a:pt x="0" y="264578"/>
                    <a:pt x="0" y="254129"/>
                  </a:cubicBezTo>
                  <a:lnTo>
                    <a:pt x="0" y="18920"/>
                  </a:lnTo>
                  <a:cubicBezTo>
                    <a:pt x="0" y="13902"/>
                    <a:pt x="1993" y="9090"/>
                    <a:pt x="5542" y="5542"/>
                  </a:cubicBezTo>
                  <a:cubicBezTo>
                    <a:pt x="9090" y="1993"/>
                    <a:pt x="13902" y="0"/>
                    <a:pt x="189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90839" y="5536125"/>
            <a:ext cx="7777345" cy="1176059"/>
            <a:chOff x="0" y="0"/>
            <a:chExt cx="1805689" cy="27304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05689" cy="273049"/>
            </a:xfrm>
            <a:custGeom>
              <a:avLst/>
              <a:gdLst/>
              <a:ahLst/>
              <a:cxnLst/>
              <a:rect l="l" t="t" r="r" b="b"/>
              <a:pathLst>
                <a:path w="1805689" h="273049">
                  <a:moveTo>
                    <a:pt x="18913" y="0"/>
                  </a:moveTo>
                  <a:lnTo>
                    <a:pt x="1786776" y="0"/>
                  </a:lnTo>
                  <a:cubicBezTo>
                    <a:pt x="1791792" y="0"/>
                    <a:pt x="1796603" y="1993"/>
                    <a:pt x="1800150" y="5540"/>
                  </a:cubicBezTo>
                  <a:cubicBezTo>
                    <a:pt x="1803696" y="9087"/>
                    <a:pt x="1805689" y="13897"/>
                    <a:pt x="1805689" y="18913"/>
                  </a:cubicBezTo>
                  <a:lnTo>
                    <a:pt x="1805689" y="254136"/>
                  </a:lnTo>
                  <a:cubicBezTo>
                    <a:pt x="1805689" y="259152"/>
                    <a:pt x="1803696" y="263963"/>
                    <a:pt x="1800150" y="267509"/>
                  </a:cubicBezTo>
                  <a:cubicBezTo>
                    <a:pt x="1796603" y="271056"/>
                    <a:pt x="1791792" y="273049"/>
                    <a:pt x="1786776" y="273049"/>
                  </a:cubicBezTo>
                  <a:lnTo>
                    <a:pt x="18913" y="273049"/>
                  </a:lnTo>
                  <a:cubicBezTo>
                    <a:pt x="13897" y="273049"/>
                    <a:pt x="9087" y="271056"/>
                    <a:pt x="5540" y="267509"/>
                  </a:cubicBezTo>
                  <a:cubicBezTo>
                    <a:pt x="1993" y="263963"/>
                    <a:pt x="0" y="259152"/>
                    <a:pt x="0" y="254136"/>
                  </a:cubicBezTo>
                  <a:lnTo>
                    <a:pt x="0" y="18913"/>
                  </a:lnTo>
                  <a:cubicBezTo>
                    <a:pt x="0" y="13897"/>
                    <a:pt x="1993" y="9087"/>
                    <a:pt x="5540" y="5540"/>
                  </a:cubicBezTo>
                  <a:cubicBezTo>
                    <a:pt x="9087" y="1993"/>
                    <a:pt x="13897" y="0"/>
                    <a:pt x="189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90839" y="6905830"/>
            <a:ext cx="7780051" cy="3664941"/>
            <a:chOff x="0" y="-38100"/>
            <a:chExt cx="1806317" cy="8509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06317" cy="273049"/>
            </a:xfrm>
            <a:custGeom>
              <a:avLst/>
              <a:gdLst/>
              <a:ahLst/>
              <a:cxnLst/>
              <a:rect l="l" t="t" r="r" b="b"/>
              <a:pathLst>
                <a:path w="1806317" h="273049">
                  <a:moveTo>
                    <a:pt x="18907" y="0"/>
                  </a:moveTo>
                  <a:lnTo>
                    <a:pt x="1787411" y="0"/>
                  </a:lnTo>
                  <a:cubicBezTo>
                    <a:pt x="1792425" y="0"/>
                    <a:pt x="1797234" y="1992"/>
                    <a:pt x="1800780" y="5538"/>
                  </a:cubicBezTo>
                  <a:cubicBezTo>
                    <a:pt x="1804326" y="9083"/>
                    <a:pt x="1806317" y="13892"/>
                    <a:pt x="1806317" y="18907"/>
                  </a:cubicBezTo>
                  <a:lnTo>
                    <a:pt x="1806317" y="254142"/>
                  </a:lnTo>
                  <a:cubicBezTo>
                    <a:pt x="1806317" y="259157"/>
                    <a:pt x="1804326" y="263966"/>
                    <a:pt x="1800780" y="267511"/>
                  </a:cubicBezTo>
                  <a:cubicBezTo>
                    <a:pt x="1797234" y="271057"/>
                    <a:pt x="1792425" y="273049"/>
                    <a:pt x="1787411" y="273049"/>
                  </a:cubicBezTo>
                  <a:lnTo>
                    <a:pt x="18907" y="273049"/>
                  </a:lnTo>
                  <a:cubicBezTo>
                    <a:pt x="13892" y="273049"/>
                    <a:pt x="9083" y="271057"/>
                    <a:pt x="5538" y="267511"/>
                  </a:cubicBezTo>
                  <a:cubicBezTo>
                    <a:pt x="1992" y="263966"/>
                    <a:pt x="0" y="259157"/>
                    <a:pt x="0" y="254142"/>
                  </a:cubicBezTo>
                  <a:lnTo>
                    <a:pt x="0" y="18907"/>
                  </a:lnTo>
                  <a:cubicBezTo>
                    <a:pt x="0" y="13892"/>
                    <a:pt x="1992" y="9083"/>
                    <a:pt x="5538" y="5538"/>
                  </a:cubicBezTo>
                  <a:cubicBezTo>
                    <a:pt x="9083" y="1992"/>
                    <a:pt x="13892" y="0"/>
                    <a:pt x="1890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 sz="2000" dirty="0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90839" y="8576264"/>
            <a:ext cx="7782757" cy="1176059"/>
            <a:chOff x="0" y="0"/>
            <a:chExt cx="1806946" cy="273049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06946" cy="273049"/>
            </a:xfrm>
            <a:custGeom>
              <a:avLst/>
              <a:gdLst/>
              <a:ahLst/>
              <a:cxnLst/>
              <a:rect l="l" t="t" r="r" b="b"/>
              <a:pathLst>
                <a:path w="1806946" h="273049">
                  <a:moveTo>
                    <a:pt x="18900" y="0"/>
                  </a:moveTo>
                  <a:lnTo>
                    <a:pt x="1788046" y="0"/>
                  </a:lnTo>
                  <a:cubicBezTo>
                    <a:pt x="1798484" y="0"/>
                    <a:pt x="1806946" y="8462"/>
                    <a:pt x="1806946" y="18900"/>
                  </a:cubicBezTo>
                  <a:lnTo>
                    <a:pt x="1806946" y="254149"/>
                  </a:lnTo>
                  <a:cubicBezTo>
                    <a:pt x="1806946" y="259161"/>
                    <a:pt x="1804954" y="263969"/>
                    <a:pt x="1801410" y="267513"/>
                  </a:cubicBezTo>
                  <a:cubicBezTo>
                    <a:pt x="1797865" y="271058"/>
                    <a:pt x="1793058" y="273049"/>
                    <a:pt x="1788046" y="273049"/>
                  </a:cubicBezTo>
                  <a:lnTo>
                    <a:pt x="18900" y="273049"/>
                  </a:lnTo>
                  <a:cubicBezTo>
                    <a:pt x="13888" y="273049"/>
                    <a:pt x="9080" y="271058"/>
                    <a:pt x="5536" y="267513"/>
                  </a:cubicBezTo>
                  <a:cubicBezTo>
                    <a:pt x="1991" y="263969"/>
                    <a:pt x="0" y="259161"/>
                    <a:pt x="0" y="254149"/>
                  </a:cubicBezTo>
                  <a:lnTo>
                    <a:pt x="0" y="18900"/>
                  </a:lnTo>
                  <a:cubicBezTo>
                    <a:pt x="0" y="13888"/>
                    <a:pt x="1991" y="9080"/>
                    <a:pt x="5536" y="5536"/>
                  </a:cubicBezTo>
                  <a:cubicBezTo>
                    <a:pt x="9080" y="1991"/>
                    <a:pt x="13888" y="0"/>
                    <a:pt x="189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028700" y="214703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>
                <a:solidFill>
                  <a:srgbClr val="000000"/>
                </a:solidFill>
                <a:latin typeface="Gagalin"/>
              </a:rPr>
              <a:t>Italian Travel Phrases for TRANSPORTATION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>
              <a:solidFill>
                <a:srgbClr val="000000"/>
              </a:solidFill>
              <a:latin typeface="Gagalin"/>
            </a:endParaRPr>
          </a:p>
        </p:txBody>
      </p:sp>
      <p:pic>
        <p:nvPicPr>
          <p:cNvPr id="50" name="fermata autobus 1">
            <a:hlinkClick r:id="" action="ppaction://media"/>
            <a:extLst>
              <a:ext uri="{FF2B5EF4-FFF2-40B4-BE49-F238E27FC236}">
                <a16:creationId xmlns:a16="http://schemas.microsoft.com/office/drawing/2014/main" id="{E70F4AE4-1D4E-4233-ACC7-37D92538BC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198851" y="2358162"/>
            <a:ext cx="406400" cy="406400"/>
          </a:xfrm>
          <a:prstGeom prst="rect">
            <a:avLst/>
          </a:prstGeom>
        </p:spPr>
      </p:pic>
      <p:pic>
        <p:nvPicPr>
          <p:cNvPr id="51" name="stazione metro 2">
            <a:hlinkClick r:id="" action="ppaction://media"/>
            <a:extLst>
              <a:ext uri="{FF2B5EF4-FFF2-40B4-BE49-F238E27FC236}">
                <a16:creationId xmlns:a16="http://schemas.microsoft.com/office/drawing/2014/main" id="{63FA91C4-A927-4E80-991A-1D5AF60B2C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67600" y="4055995"/>
            <a:ext cx="406400" cy="406400"/>
          </a:xfrm>
          <a:prstGeom prst="rect">
            <a:avLst/>
          </a:prstGeom>
        </p:spPr>
      </p:pic>
      <p:pic>
        <p:nvPicPr>
          <p:cNvPr id="52" name="colosseo 3">
            <a:hlinkClick r:id="" action="ppaction://media"/>
            <a:extLst>
              <a:ext uri="{FF2B5EF4-FFF2-40B4-BE49-F238E27FC236}">
                <a16:creationId xmlns:a16="http://schemas.microsoft.com/office/drawing/2014/main" id="{699517C7-6F80-4DF9-972C-390B0298103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393932" y="5624625"/>
            <a:ext cx="406400" cy="406400"/>
          </a:xfrm>
          <a:prstGeom prst="rect">
            <a:avLst/>
          </a:prstGeom>
        </p:spPr>
      </p:pic>
      <p:pic>
        <p:nvPicPr>
          <p:cNvPr id="53" name="dritto">
            <a:hlinkClick r:id="" action="ppaction://media"/>
            <a:extLst>
              <a:ext uri="{FF2B5EF4-FFF2-40B4-BE49-F238E27FC236}">
                <a16:creationId xmlns:a16="http://schemas.microsoft.com/office/drawing/2014/main" id="{A2D2DFBA-A244-4673-9120-8BDF9B0010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787446" y="7117984"/>
            <a:ext cx="406400" cy="406400"/>
          </a:xfrm>
          <a:prstGeom prst="rect">
            <a:avLst/>
          </a:prstGeom>
        </p:spPr>
      </p:pic>
      <p:pic>
        <p:nvPicPr>
          <p:cNvPr id="54" name="a destra">
            <a:hlinkClick r:id="" action="ppaction://media"/>
            <a:extLst>
              <a:ext uri="{FF2B5EF4-FFF2-40B4-BE49-F238E27FC236}">
                <a16:creationId xmlns:a16="http://schemas.microsoft.com/office/drawing/2014/main" id="{5BF8FBB2-5C1A-47D9-9019-6CC6111640A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242264" y="8635195"/>
            <a:ext cx="406400" cy="406400"/>
          </a:xfrm>
          <a:prstGeom prst="rect">
            <a:avLst/>
          </a:prstGeom>
        </p:spPr>
      </p:pic>
      <p:pic>
        <p:nvPicPr>
          <p:cNvPr id="55" name="a sinistra">
            <a:hlinkClick r:id="" action="ppaction://media"/>
            <a:extLst>
              <a:ext uri="{FF2B5EF4-FFF2-40B4-BE49-F238E27FC236}">
                <a16:creationId xmlns:a16="http://schemas.microsoft.com/office/drawing/2014/main" id="{6D26A79B-FA7C-429F-AE57-92523ACA4C7E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1829198" y="2333620"/>
            <a:ext cx="406400" cy="406400"/>
          </a:xfrm>
          <a:prstGeom prst="rect">
            <a:avLst/>
          </a:prstGeom>
        </p:spPr>
      </p:pic>
      <p:pic>
        <p:nvPicPr>
          <p:cNvPr id="56" name="a che ora il treno">
            <a:hlinkClick r:id="" action="ppaction://media"/>
            <a:extLst>
              <a:ext uri="{FF2B5EF4-FFF2-40B4-BE49-F238E27FC236}">
                <a16:creationId xmlns:a16="http://schemas.microsoft.com/office/drawing/2014/main" id="{75BE74BC-1D60-401C-9A66-14F2C9D132C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4425729" y="3973223"/>
            <a:ext cx="406400" cy="406400"/>
          </a:xfrm>
          <a:prstGeom prst="rect">
            <a:avLst/>
          </a:prstGeom>
        </p:spPr>
      </p:pic>
      <p:pic>
        <p:nvPicPr>
          <p:cNvPr id="57" name="quando passa autobus">
            <a:hlinkClick r:id="" action="ppaction://media"/>
            <a:extLst>
              <a:ext uri="{FF2B5EF4-FFF2-40B4-BE49-F238E27FC236}">
                <a16:creationId xmlns:a16="http://schemas.microsoft.com/office/drawing/2014/main" id="{23BBE0DE-730D-4815-A0AA-4296F7E438F1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4553270" y="5620968"/>
            <a:ext cx="406400" cy="406400"/>
          </a:xfrm>
          <a:prstGeom prst="rect">
            <a:avLst/>
          </a:prstGeom>
        </p:spPr>
      </p:pic>
      <p:pic>
        <p:nvPicPr>
          <p:cNvPr id="58" name="quanto costa biglietto">
            <a:hlinkClick r:id="" action="ppaction://media"/>
            <a:extLst>
              <a:ext uri="{FF2B5EF4-FFF2-40B4-BE49-F238E27FC236}">
                <a16:creationId xmlns:a16="http://schemas.microsoft.com/office/drawing/2014/main" id="{6BD7E109-779D-4524-B33D-48BC2FF3AFBB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4553270" y="7140306"/>
            <a:ext cx="406400" cy="406400"/>
          </a:xfrm>
          <a:prstGeom prst="rect">
            <a:avLst/>
          </a:prstGeom>
        </p:spPr>
      </p:pic>
      <p:pic>
        <p:nvPicPr>
          <p:cNvPr id="59" name="taxi aeroporto">
            <a:hlinkClick r:id="" action="ppaction://media"/>
            <a:extLst>
              <a:ext uri="{FF2B5EF4-FFF2-40B4-BE49-F238E27FC236}">
                <a16:creationId xmlns:a16="http://schemas.microsoft.com/office/drawing/2014/main" id="{EDAFE44E-8993-49E8-ABFE-A66BBC343449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6886249" y="870199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936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16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84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736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168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624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768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32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560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6531177">
            <a:off x="-962877" y="-31983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0" y="0"/>
                </a:lnTo>
                <a:lnTo>
                  <a:pt x="7169490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55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47524" y="3695638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>
                <a:solidFill>
                  <a:srgbClr val="000000"/>
                </a:solidFill>
                <a:latin typeface="Gagalin"/>
              </a:rPr>
              <a:t>Italian Travel Phrases for accomodation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>
              <a:solidFill>
                <a:srgbClr val="000000"/>
              </a:solidFill>
              <a:latin typeface="Gagalin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7524" y="2739186"/>
            <a:ext cx="765441" cy="741782"/>
            <a:chOff x="0" y="0"/>
            <a:chExt cx="1020588" cy="9890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3.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51648" y="453317"/>
            <a:ext cx="8654444" cy="1104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8"/>
              </a:lnSpc>
            </a:pPr>
            <a:r>
              <a:rPr lang="en-US" sz="2998">
                <a:solidFill>
                  <a:srgbClr val="D80031"/>
                </a:solidFill>
                <a:latin typeface="Agrandir Bold"/>
              </a:rPr>
              <a:t>Avete una camera libera per stanotte?</a:t>
            </a:r>
          </a:p>
          <a:p>
            <a:pPr algn="l">
              <a:lnSpc>
                <a:spcPts val="4198"/>
              </a:lnSpc>
            </a:pPr>
            <a:r>
              <a:rPr lang="en-US" sz="2998">
                <a:solidFill>
                  <a:srgbClr val="000000"/>
                </a:solidFill>
                <a:latin typeface="Agrandir"/>
              </a:rPr>
              <a:t>Do you have a free room for tonight?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51648" y="3894607"/>
            <a:ext cx="8654444" cy="162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8"/>
              </a:lnSpc>
            </a:pPr>
            <a:r>
              <a:rPr lang="en-US" sz="2998">
                <a:solidFill>
                  <a:srgbClr val="D80031"/>
                </a:solidFill>
                <a:latin typeface="Agrandir Bold"/>
              </a:rPr>
              <a:t>Quanto costa la camera?</a:t>
            </a:r>
          </a:p>
          <a:p>
            <a:pPr algn="l">
              <a:lnSpc>
                <a:spcPts val="4198"/>
              </a:lnSpc>
            </a:pPr>
            <a:r>
              <a:rPr lang="en-US" sz="2998">
                <a:solidFill>
                  <a:srgbClr val="000000"/>
                </a:solidFill>
                <a:latin typeface="Agrandir"/>
              </a:rPr>
              <a:t>How much is the room?</a:t>
            </a:r>
          </a:p>
          <a:p>
            <a:pPr algn="l">
              <a:lnSpc>
                <a:spcPts val="4198"/>
              </a:lnSpc>
            </a:pPr>
            <a:endParaRPr lang="en-US" sz="2998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051648" y="2171528"/>
            <a:ext cx="8654444" cy="1104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8"/>
              </a:lnSpc>
            </a:pPr>
            <a:r>
              <a:rPr lang="en-US" sz="2998">
                <a:solidFill>
                  <a:srgbClr val="D80031"/>
                </a:solidFill>
                <a:latin typeface="Agrandir Bold"/>
              </a:rPr>
              <a:t>A che ora è il check in/out?</a:t>
            </a:r>
          </a:p>
          <a:p>
            <a:pPr algn="l">
              <a:lnSpc>
                <a:spcPts val="4198"/>
              </a:lnSpc>
            </a:pPr>
            <a:r>
              <a:rPr lang="en-US" sz="2998">
                <a:solidFill>
                  <a:srgbClr val="000000"/>
                </a:solidFill>
                <a:latin typeface="Agrandir"/>
              </a:rPr>
              <a:t>What time is the check in/out?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51648" y="5554321"/>
            <a:ext cx="8654444" cy="1104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8"/>
              </a:lnSpc>
            </a:pPr>
            <a:r>
              <a:rPr lang="en-US" sz="2998">
                <a:solidFill>
                  <a:srgbClr val="D80031"/>
                </a:solidFill>
                <a:latin typeface="Agrandir Bold"/>
              </a:rPr>
              <a:t>A che ora servite la colazione?</a:t>
            </a:r>
          </a:p>
          <a:p>
            <a:pPr algn="l">
              <a:lnSpc>
                <a:spcPts val="4198"/>
              </a:lnSpc>
            </a:pPr>
            <a:r>
              <a:rPr lang="en-US" sz="2998">
                <a:solidFill>
                  <a:srgbClr val="000000"/>
                </a:solidFill>
                <a:latin typeface="Agrandir"/>
              </a:rPr>
              <a:t>What time do you serve the breakfast?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51648" y="7104333"/>
            <a:ext cx="8654444" cy="1104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8"/>
              </a:lnSpc>
            </a:pPr>
            <a:r>
              <a:rPr lang="en-US" sz="2998">
                <a:solidFill>
                  <a:srgbClr val="D80031"/>
                </a:solidFill>
                <a:latin typeface="Agrandir Bold"/>
              </a:rPr>
              <a:t>Vorrei una camera con due letti singol</a:t>
            </a:r>
            <a:r>
              <a:rPr lang="en-US" sz="2998">
                <a:solidFill>
                  <a:srgbClr val="D80031"/>
                </a:solidFill>
                <a:latin typeface="Agrandir"/>
              </a:rPr>
              <a:t>i</a:t>
            </a:r>
          </a:p>
          <a:p>
            <a:pPr algn="l">
              <a:lnSpc>
                <a:spcPts val="4198"/>
              </a:lnSpc>
            </a:pPr>
            <a:r>
              <a:rPr lang="en-US" sz="2998">
                <a:solidFill>
                  <a:srgbClr val="000000"/>
                </a:solidFill>
                <a:latin typeface="Agrandir"/>
              </a:rPr>
              <a:t>I would like a room with two single beds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868235" y="450533"/>
            <a:ext cx="8837857" cy="1243546"/>
            <a:chOff x="0" y="0"/>
            <a:chExt cx="1940555" cy="2730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40555" cy="273049"/>
            </a:xfrm>
            <a:custGeom>
              <a:avLst/>
              <a:gdLst/>
              <a:ahLst/>
              <a:cxnLst/>
              <a:rect l="l" t="t" r="r" b="b"/>
              <a:pathLst>
                <a:path w="1940555" h="273049">
                  <a:moveTo>
                    <a:pt x="16644" y="0"/>
                  </a:moveTo>
                  <a:lnTo>
                    <a:pt x="1923911" y="0"/>
                  </a:lnTo>
                  <a:cubicBezTo>
                    <a:pt x="1933104" y="0"/>
                    <a:pt x="1940555" y="7452"/>
                    <a:pt x="1940555" y="16644"/>
                  </a:cubicBezTo>
                  <a:lnTo>
                    <a:pt x="1940555" y="256405"/>
                  </a:lnTo>
                  <a:cubicBezTo>
                    <a:pt x="1940555" y="265597"/>
                    <a:pt x="1933104" y="273049"/>
                    <a:pt x="1923911" y="273049"/>
                  </a:cubicBezTo>
                  <a:lnTo>
                    <a:pt x="16644" y="273049"/>
                  </a:lnTo>
                  <a:cubicBezTo>
                    <a:pt x="7452" y="273049"/>
                    <a:pt x="0" y="265597"/>
                    <a:pt x="0" y="256405"/>
                  </a:cubicBezTo>
                  <a:lnTo>
                    <a:pt x="0" y="16644"/>
                  </a:lnTo>
                  <a:cubicBezTo>
                    <a:pt x="0" y="7452"/>
                    <a:pt x="7452" y="0"/>
                    <a:pt x="166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76818" y="2170045"/>
            <a:ext cx="8829274" cy="1243546"/>
            <a:chOff x="0" y="0"/>
            <a:chExt cx="1938670" cy="27304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38670" cy="273049"/>
            </a:xfrm>
            <a:custGeom>
              <a:avLst/>
              <a:gdLst/>
              <a:ahLst/>
              <a:cxnLst/>
              <a:rect l="l" t="t" r="r" b="b"/>
              <a:pathLst>
                <a:path w="1938670" h="273049">
                  <a:moveTo>
                    <a:pt x="16660" y="0"/>
                  </a:moveTo>
                  <a:lnTo>
                    <a:pt x="1922010" y="0"/>
                  </a:lnTo>
                  <a:cubicBezTo>
                    <a:pt x="1926429" y="0"/>
                    <a:pt x="1930666" y="1755"/>
                    <a:pt x="1933791" y="4880"/>
                  </a:cubicBezTo>
                  <a:cubicBezTo>
                    <a:pt x="1936915" y="8004"/>
                    <a:pt x="1938670" y="12242"/>
                    <a:pt x="1938670" y="16660"/>
                  </a:cubicBezTo>
                  <a:lnTo>
                    <a:pt x="1938670" y="256389"/>
                  </a:lnTo>
                  <a:cubicBezTo>
                    <a:pt x="1938670" y="260808"/>
                    <a:pt x="1936915" y="265045"/>
                    <a:pt x="1933791" y="268169"/>
                  </a:cubicBezTo>
                  <a:cubicBezTo>
                    <a:pt x="1930666" y="271294"/>
                    <a:pt x="1926429" y="273049"/>
                    <a:pt x="1922010" y="273049"/>
                  </a:cubicBezTo>
                  <a:lnTo>
                    <a:pt x="16660" y="273049"/>
                  </a:lnTo>
                  <a:cubicBezTo>
                    <a:pt x="7459" y="273049"/>
                    <a:pt x="0" y="265590"/>
                    <a:pt x="0" y="256389"/>
                  </a:cubicBezTo>
                  <a:lnTo>
                    <a:pt x="0" y="16660"/>
                  </a:lnTo>
                  <a:cubicBezTo>
                    <a:pt x="0" y="7459"/>
                    <a:pt x="7459" y="0"/>
                    <a:pt x="1666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76818" y="3886955"/>
            <a:ext cx="8829274" cy="1243546"/>
            <a:chOff x="0" y="0"/>
            <a:chExt cx="1938670" cy="2730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38670" cy="273049"/>
            </a:xfrm>
            <a:custGeom>
              <a:avLst/>
              <a:gdLst/>
              <a:ahLst/>
              <a:cxnLst/>
              <a:rect l="l" t="t" r="r" b="b"/>
              <a:pathLst>
                <a:path w="1938670" h="273049">
                  <a:moveTo>
                    <a:pt x="16660" y="0"/>
                  </a:moveTo>
                  <a:lnTo>
                    <a:pt x="1922010" y="0"/>
                  </a:lnTo>
                  <a:cubicBezTo>
                    <a:pt x="1926429" y="0"/>
                    <a:pt x="1930666" y="1755"/>
                    <a:pt x="1933791" y="4880"/>
                  </a:cubicBezTo>
                  <a:cubicBezTo>
                    <a:pt x="1936915" y="8004"/>
                    <a:pt x="1938670" y="12242"/>
                    <a:pt x="1938670" y="16660"/>
                  </a:cubicBezTo>
                  <a:lnTo>
                    <a:pt x="1938670" y="256389"/>
                  </a:lnTo>
                  <a:cubicBezTo>
                    <a:pt x="1938670" y="260808"/>
                    <a:pt x="1936915" y="265045"/>
                    <a:pt x="1933791" y="268169"/>
                  </a:cubicBezTo>
                  <a:cubicBezTo>
                    <a:pt x="1930666" y="271294"/>
                    <a:pt x="1926429" y="273049"/>
                    <a:pt x="1922010" y="273049"/>
                  </a:cubicBezTo>
                  <a:lnTo>
                    <a:pt x="16660" y="273049"/>
                  </a:lnTo>
                  <a:cubicBezTo>
                    <a:pt x="7459" y="273049"/>
                    <a:pt x="0" y="265590"/>
                    <a:pt x="0" y="256389"/>
                  </a:cubicBezTo>
                  <a:lnTo>
                    <a:pt x="0" y="16660"/>
                  </a:lnTo>
                  <a:cubicBezTo>
                    <a:pt x="0" y="7459"/>
                    <a:pt x="7459" y="0"/>
                    <a:pt x="1666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876818" y="5551536"/>
            <a:ext cx="8829274" cy="1243546"/>
            <a:chOff x="0" y="0"/>
            <a:chExt cx="1938670" cy="2730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38670" cy="273049"/>
            </a:xfrm>
            <a:custGeom>
              <a:avLst/>
              <a:gdLst/>
              <a:ahLst/>
              <a:cxnLst/>
              <a:rect l="l" t="t" r="r" b="b"/>
              <a:pathLst>
                <a:path w="1938670" h="273049">
                  <a:moveTo>
                    <a:pt x="16660" y="0"/>
                  </a:moveTo>
                  <a:lnTo>
                    <a:pt x="1922010" y="0"/>
                  </a:lnTo>
                  <a:cubicBezTo>
                    <a:pt x="1926429" y="0"/>
                    <a:pt x="1930666" y="1755"/>
                    <a:pt x="1933791" y="4880"/>
                  </a:cubicBezTo>
                  <a:cubicBezTo>
                    <a:pt x="1936915" y="8004"/>
                    <a:pt x="1938670" y="12242"/>
                    <a:pt x="1938670" y="16660"/>
                  </a:cubicBezTo>
                  <a:lnTo>
                    <a:pt x="1938670" y="256389"/>
                  </a:lnTo>
                  <a:cubicBezTo>
                    <a:pt x="1938670" y="260808"/>
                    <a:pt x="1936915" y="265045"/>
                    <a:pt x="1933791" y="268169"/>
                  </a:cubicBezTo>
                  <a:cubicBezTo>
                    <a:pt x="1930666" y="271294"/>
                    <a:pt x="1926429" y="273049"/>
                    <a:pt x="1922010" y="273049"/>
                  </a:cubicBezTo>
                  <a:lnTo>
                    <a:pt x="16660" y="273049"/>
                  </a:lnTo>
                  <a:cubicBezTo>
                    <a:pt x="7459" y="273049"/>
                    <a:pt x="0" y="265590"/>
                    <a:pt x="0" y="256389"/>
                  </a:cubicBezTo>
                  <a:lnTo>
                    <a:pt x="0" y="16660"/>
                  </a:lnTo>
                  <a:cubicBezTo>
                    <a:pt x="0" y="7459"/>
                    <a:pt x="7459" y="0"/>
                    <a:pt x="1666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876818" y="7101549"/>
            <a:ext cx="8829274" cy="1243546"/>
            <a:chOff x="0" y="0"/>
            <a:chExt cx="1938670" cy="27304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38670" cy="273049"/>
            </a:xfrm>
            <a:custGeom>
              <a:avLst/>
              <a:gdLst/>
              <a:ahLst/>
              <a:cxnLst/>
              <a:rect l="l" t="t" r="r" b="b"/>
              <a:pathLst>
                <a:path w="1938670" h="273049">
                  <a:moveTo>
                    <a:pt x="16660" y="0"/>
                  </a:moveTo>
                  <a:lnTo>
                    <a:pt x="1922010" y="0"/>
                  </a:lnTo>
                  <a:cubicBezTo>
                    <a:pt x="1926429" y="0"/>
                    <a:pt x="1930666" y="1755"/>
                    <a:pt x="1933791" y="4880"/>
                  </a:cubicBezTo>
                  <a:cubicBezTo>
                    <a:pt x="1936915" y="8004"/>
                    <a:pt x="1938670" y="12242"/>
                    <a:pt x="1938670" y="16660"/>
                  </a:cubicBezTo>
                  <a:lnTo>
                    <a:pt x="1938670" y="256389"/>
                  </a:lnTo>
                  <a:cubicBezTo>
                    <a:pt x="1938670" y="260808"/>
                    <a:pt x="1936915" y="265045"/>
                    <a:pt x="1933791" y="268169"/>
                  </a:cubicBezTo>
                  <a:cubicBezTo>
                    <a:pt x="1930666" y="271294"/>
                    <a:pt x="1926429" y="273049"/>
                    <a:pt x="1922010" y="273049"/>
                  </a:cubicBezTo>
                  <a:lnTo>
                    <a:pt x="16660" y="273049"/>
                  </a:lnTo>
                  <a:cubicBezTo>
                    <a:pt x="7459" y="273049"/>
                    <a:pt x="0" y="265590"/>
                    <a:pt x="0" y="256389"/>
                  </a:cubicBezTo>
                  <a:lnTo>
                    <a:pt x="0" y="16660"/>
                  </a:lnTo>
                  <a:cubicBezTo>
                    <a:pt x="0" y="7459"/>
                    <a:pt x="7459" y="0"/>
                    <a:pt x="1666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856789" y="8592921"/>
            <a:ext cx="8849302" cy="1243546"/>
            <a:chOff x="0" y="0"/>
            <a:chExt cx="1943068" cy="2730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43068" cy="273049"/>
            </a:xfrm>
            <a:custGeom>
              <a:avLst/>
              <a:gdLst/>
              <a:ahLst/>
              <a:cxnLst/>
              <a:rect l="l" t="t" r="r" b="b"/>
              <a:pathLst>
                <a:path w="1943068" h="273049">
                  <a:moveTo>
                    <a:pt x="16622" y="0"/>
                  </a:moveTo>
                  <a:lnTo>
                    <a:pt x="1926446" y="0"/>
                  </a:lnTo>
                  <a:cubicBezTo>
                    <a:pt x="1930854" y="0"/>
                    <a:pt x="1935082" y="1751"/>
                    <a:pt x="1938200" y="4869"/>
                  </a:cubicBezTo>
                  <a:cubicBezTo>
                    <a:pt x="1941317" y="7986"/>
                    <a:pt x="1943068" y="12214"/>
                    <a:pt x="1943068" y="16622"/>
                  </a:cubicBezTo>
                  <a:lnTo>
                    <a:pt x="1943068" y="256427"/>
                  </a:lnTo>
                  <a:cubicBezTo>
                    <a:pt x="1943068" y="260835"/>
                    <a:pt x="1941317" y="265063"/>
                    <a:pt x="1938200" y="268181"/>
                  </a:cubicBezTo>
                  <a:cubicBezTo>
                    <a:pt x="1935082" y="271298"/>
                    <a:pt x="1930854" y="273049"/>
                    <a:pt x="1926446" y="273049"/>
                  </a:cubicBezTo>
                  <a:lnTo>
                    <a:pt x="16622" y="273049"/>
                  </a:lnTo>
                  <a:cubicBezTo>
                    <a:pt x="12214" y="273049"/>
                    <a:pt x="7986" y="271298"/>
                    <a:pt x="4869" y="268181"/>
                  </a:cubicBezTo>
                  <a:cubicBezTo>
                    <a:pt x="1751" y="265063"/>
                    <a:pt x="0" y="260835"/>
                    <a:pt x="0" y="256427"/>
                  </a:cubicBezTo>
                  <a:lnTo>
                    <a:pt x="0" y="16622"/>
                  </a:lnTo>
                  <a:cubicBezTo>
                    <a:pt x="0" y="12214"/>
                    <a:pt x="1751" y="7986"/>
                    <a:pt x="4869" y="4869"/>
                  </a:cubicBezTo>
                  <a:cubicBezTo>
                    <a:pt x="7986" y="1751"/>
                    <a:pt x="12214" y="0"/>
                    <a:pt x="1662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0" y="267952"/>
            <a:ext cx="4889679" cy="2842126"/>
          </a:xfrm>
          <a:custGeom>
            <a:avLst/>
            <a:gdLst/>
            <a:ahLst/>
            <a:cxnLst/>
            <a:rect l="l" t="t" r="r" b="b"/>
            <a:pathLst>
              <a:path w="4889679" h="2842126">
                <a:moveTo>
                  <a:pt x="0" y="0"/>
                </a:moveTo>
                <a:lnTo>
                  <a:pt x="4889679" y="0"/>
                </a:lnTo>
                <a:lnTo>
                  <a:pt x="4889679" y="2842126"/>
                </a:lnTo>
                <a:lnTo>
                  <a:pt x="0" y="284212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8051648" y="8654894"/>
            <a:ext cx="8654444" cy="1104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8"/>
              </a:lnSpc>
            </a:pPr>
            <a:r>
              <a:rPr lang="en-US" sz="2998">
                <a:solidFill>
                  <a:srgbClr val="D80031"/>
                </a:solidFill>
                <a:latin typeface="Agrandir Bold"/>
              </a:rPr>
              <a:t>Vorrei una camera con un letto matrimoniale</a:t>
            </a:r>
          </a:p>
          <a:p>
            <a:pPr algn="l">
              <a:lnSpc>
                <a:spcPts val="4198"/>
              </a:lnSpc>
            </a:pPr>
            <a:r>
              <a:rPr lang="en-US" sz="2998">
                <a:solidFill>
                  <a:srgbClr val="000000"/>
                </a:solidFill>
                <a:latin typeface="Agrandir"/>
              </a:rPr>
              <a:t>I would like a room with one double bed</a:t>
            </a:r>
          </a:p>
        </p:txBody>
      </p:sp>
      <p:sp>
        <p:nvSpPr>
          <p:cNvPr id="33" name="Freeform 33"/>
          <p:cNvSpPr/>
          <p:nvPr/>
        </p:nvSpPr>
        <p:spPr>
          <a:xfrm rot="4029577">
            <a:off x="10613384" y="15062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31999"/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43" name="stanotte">
            <a:hlinkClick r:id="" action="ppaction://media"/>
            <a:extLst>
              <a:ext uri="{FF2B5EF4-FFF2-40B4-BE49-F238E27FC236}">
                <a16:creationId xmlns:a16="http://schemas.microsoft.com/office/drawing/2014/main" id="{385215C5-BA29-4407-8B44-4F77AFA3DF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52875" y="469843"/>
            <a:ext cx="406400" cy="406400"/>
          </a:xfrm>
          <a:prstGeom prst="rect">
            <a:avLst/>
          </a:prstGeom>
        </p:spPr>
      </p:pic>
      <p:pic>
        <p:nvPicPr>
          <p:cNvPr id="44" name="check in">
            <a:hlinkClick r:id="" action="ppaction://media"/>
            <a:extLst>
              <a:ext uri="{FF2B5EF4-FFF2-40B4-BE49-F238E27FC236}">
                <a16:creationId xmlns:a16="http://schemas.microsoft.com/office/drawing/2014/main" id="{41454574-479E-484B-9DFC-9CFAA6B904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26045" y="2158886"/>
            <a:ext cx="406400" cy="406400"/>
          </a:xfrm>
          <a:prstGeom prst="rect">
            <a:avLst/>
          </a:prstGeom>
        </p:spPr>
      </p:pic>
      <p:pic>
        <p:nvPicPr>
          <p:cNvPr id="45" name="check out">
            <a:hlinkClick r:id="" action="ppaction://media"/>
            <a:extLst>
              <a:ext uri="{FF2B5EF4-FFF2-40B4-BE49-F238E27FC236}">
                <a16:creationId xmlns:a16="http://schemas.microsoft.com/office/drawing/2014/main" id="{12A30932-DE75-4C31-A5A8-68D4C7EFA2F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33591" y="2791818"/>
            <a:ext cx="406400" cy="406400"/>
          </a:xfrm>
          <a:prstGeom prst="rect">
            <a:avLst/>
          </a:prstGeom>
        </p:spPr>
      </p:pic>
      <p:pic>
        <p:nvPicPr>
          <p:cNvPr id="46" name="quanto costa camera">
            <a:hlinkClick r:id="" action="ppaction://media"/>
            <a:extLst>
              <a:ext uri="{FF2B5EF4-FFF2-40B4-BE49-F238E27FC236}">
                <a16:creationId xmlns:a16="http://schemas.microsoft.com/office/drawing/2014/main" id="{4C5538FE-065E-4E18-B830-7909EDE798C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74420" y="3949065"/>
            <a:ext cx="406400" cy="406400"/>
          </a:xfrm>
          <a:prstGeom prst="rect">
            <a:avLst/>
          </a:prstGeom>
        </p:spPr>
      </p:pic>
      <p:pic>
        <p:nvPicPr>
          <p:cNvPr id="47" name="colazione">
            <a:hlinkClick r:id="" action="ppaction://media"/>
            <a:extLst>
              <a:ext uri="{FF2B5EF4-FFF2-40B4-BE49-F238E27FC236}">
                <a16:creationId xmlns:a16="http://schemas.microsoft.com/office/drawing/2014/main" id="{D69BAEE1-DDD7-4A52-9893-F14DBE901D1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74624" y="5559376"/>
            <a:ext cx="406400" cy="406400"/>
          </a:xfrm>
          <a:prstGeom prst="rect">
            <a:avLst/>
          </a:prstGeom>
        </p:spPr>
      </p:pic>
      <p:pic>
        <p:nvPicPr>
          <p:cNvPr id="48" name="letti singoli">
            <a:hlinkClick r:id="" action="ppaction://media"/>
            <a:extLst>
              <a:ext uri="{FF2B5EF4-FFF2-40B4-BE49-F238E27FC236}">
                <a16:creationId xmlns:a16="http://schemas.microsoft.com/office/drawing/2014/main" id="{25A9C8EF-5089-4372-9B3A-3295A424E83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33591" y="7121866"/>
            <a:ext cx="406400" cy="406400"/>
          </a:xfrm>
          <a:prstGeom prst="rect">
            <a:avLst/>
          </a:prstGeom>
        </p:spPr>
      </p:pic>
      <p:pic>
        <p:nvPicPr>
          <p:cNvPr id="49" name="matrimoniale">
            <a:hlinkClick r:id="" action="ppaction://media"/>
            <a:extLst>
              <a:ext uri="{FF2B5EF4-FFF2-40B4-BE49-F238E27FC236}">
                <a16:creationId xmlns:a16="http://schemas.microsoft.com/office/drawing/2014/main" id="{E9A0A03B-DF0C-45C7-9F3E-11AC0483085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333612" y="859142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8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52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64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456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440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088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6264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6531177">
            <a:off x="-962877" y="-31983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0" y="0"/>
                </a:lnTo>
                <a:lnTo>
                  <a:pt x="7169490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55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47524" y="3695638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>
                <a:solidFill>
                  <a:srgbClr val="000000"/>
                </a:solidFill>
                <a:latin typeface="Gagalin"/>
              </a:rPr>
              <a:t>Italian Travel Phrases for visiting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>
              <a:solidFill>
                <a:srgbClr val="000000"/>
              </a:solidFill>
              <a:latin typeface="Gagalin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47524" y="2739186"/>
            <a:ext cx="765441" cy="741782"/>
          </a:xfrm>
          <a:custGeom>
            <a:avLst/>
            <a:gdLst/>
            <a:ahLst/>
            <a:cxnLst/>
            <a:rect l="l" t="t" r="r" b="b"/>
            <a:pathLst>
              <a:path w="765441" h="741782">
                <a:moveTo>
                  <a:pt x="0" y="0"/>
                </a:moveTo>
                <a:lnTo>
                  <a:pt x="765441" y="0"/>
                </a:lnTo>
                <a:lnTo>
                  <a:pt x="765441" y="741783"/>
                </a:lnTo>
                <a:lnTo>
                  <a:pt x="0" y="74178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63186" y="2725401"/>
            <a:ext cx="534118" cy="72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4443" spc="88">
                <a:solidFill>
                  <a:srgbClr val="000000"/>
                </a:solidFill>
                <a:latin typeface="Gagalin"/>
              </a:rPr>
              <a:t>4.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07661" y="6981859"/>
            <a:ext cx="8380434" cy="107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5"/>
              </a:lnSpc>
            </a:pPr>
            <a:r>
              <a:rPr lang="en-US" sz="2903">
                <a:solidFill>
                  <a:srgbClr val="D80031"/>
                </a:solidFill>
                <a:latin typeface="Agrandir Bold"/>
              </a:rPr>
              <a:t>Di che epoca è questo sito?</a:t>
            </a:r>
          </a:p>
          <a:p>
            <a:pPr algn="l">
              <a:lnSpc>
                <a:spcPts val="4065"/>
              </a:lnSpc>
            </a:pPr>
            <a:r>
              <a:rPr lang="en-US" sz="2903">
                <a:solidFill>
                  <a:srgbClr val="000000"/>
                </a:solidFill>
                <a:latin typeface="Agrandir"/>
              </a:rPr>
              <a:t>What time period is this site from?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588071" y="535716"/>
            <a:ext cx="9106175" cy="1204173"/>
            <a:chOff x="0" y="0"/>
            <a:chExt cx="2064846" cy="2730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4846" cy="273049"/>
            </a:xfrm>
            <a:custGeom>
              <a:avLst/>
              <a:gdLst/>
              <a:ahLst/>
              <a:cxnLst/>
              <a:rect l="l" t="t" r="r" b="b"/>
              <a:pathLst>
                <a:path w="2064846" h="273049">
                  <a:moveTo>
                    <a:pt x="16153" y="0"/>
                  </a:moveTo>
                  <a:lnTo>
                    <a:pt x="2048693" y="0"/>
                  </a:lnTo>
                  <a:cubicBezTo>
                    <a:pt x="2052977" y="0"/>
                    <a:pt x="2057086" y="1702"/>
                    <a:pt x="2060115" y="4731"/>
                  </a:cubicBezTo>
                  <a:cubicBezTo>
                    <a:pt x="2063144" y="7761"/>
                    <a:pt x="2064846" y="11869"/>
                    <a:pt x="2064846" y="16153"/>
                  </a:cubicBezTo>
                  <a:lnTo>
                    <a:pt x="2064846" y="256896"/>
                  </a:lnTo>
                  <a:cubicBezTo>
                    <a:pt x="2064846" y="261180"/>
                    <a:pt x="2063144" y="265288"/>
                    <a:pt x="2060115" y="268318"/>
                  </a:cubicBezTo>
                  <a:cubicBezTo>
                    <a:pt x="2057086" y="271347"/>
                    <a:pt x="2052977" y="273049"/>
                    <a:pt x="2048693" y="273049"/>
                  </a:cubicBezTo>
                  <a:lnTo>
                    <a:pt x="16153" y="273049"/>
                  </a:lnTo>
                  <a:cubicBezTo>
                    <a:pt x="11869" y="273049"/>
                    <a:pt x="7761" y="271347"/>
                    <a:pt x="4731" y="268318"/>
                  </a:cubicBezTo>
                  <a:cubicBezTo>
                    <a:pt x="1702" y="265288"/>
                    <a:pt x="0" y="261180"/>
                    <a:pt x="0" y="256896"/>
                  </a:cubicBezTo>
                  <a:lnTo>
                    <a:pt x="0" y="16153"/>
                  </a:lnTo>
                  <a:cubicBezTo>
                    <a:pt x="0" y="11869"/>
                    <a:pt x="1702" y="7761"/>
                    <a:pt x="4731" y="4731"/>
                  </a:cubicBezTo>
                  <a:cubicBezTo>
                    <a:pt x="7761" y="1702"/>
                    <a:pt x="11869" y="0"/>
                    <a:pt x="1615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07466" y="2208019"/>
            <a:ext cx="9086780" cy="1204173"/>
            <a:chOff x="0" y="0"/>
            <a:chExt cx="2060448" cy="27304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60448" cy="273049"/>
            </a:xfrm>
            <a:custGeom>
              <a:avLst/>
              <a:gdLst/>
              <a:ahLst/>
              <a:cxnLst/>
              <a:rect l="l" t="t" r="r" b="b"/>
              <a:pathLst>
                <a:path w="2060448" h="273049">
                  <a:moveTo>
                    <a:pt x="16188" y="0"/>
                  </a:moveTo>
                  <a:lnTo>
                    <a:pt x="2044260" y="0"/>
                  </a:lnTo>
                  <a:cubicBezTo>
                    <a:pt x="2053201" y="0"/>
                    <a:pt x="2060448" y="7248"/>
                    <a:pt x="2060448" y="16188"/>
                  </a:cubicBezTo>
                  <a:lnTo>
                    <a:pt x="2060448" y="256861"/>
                  </a:lnTo>
                  <a:cubicBezTo>
                    <a:pt x="2060448" y="265802"/>
                    <a:pt x="2053201" y="273049"/>
                    <a:pt x="2044260" y="273049"/>
                  </a:cubicBezTo>
                  <a:lnTo>
                    <a:pt x="16188" y="273049"/>
                  </a:lnTo>
                  <a:cubicBezTo>
                    <a:pt x="7248" y="273049"/>
                    <a:pt x="0" y="265802"/>
                    <a:pt x="0" y="256861"/>
                  </a:cubicBezTo>
                  <a:lnTo>
                    <a:pt x="0" y="16188"/>
                  </a:lnTo>
                  <a:cubicBezTo>
                    <a:pt x="0" y="7248"/>
                    <a:pt x="7248" y="0"/>
                    <a:pt x="1618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07466" y="3870569"/>
            <a:ext cx="9086780" cy="1204173"/>
            <a:chOff x="0" y="0"/>
            <a:chExt cx="2060448" cy="2730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60448" cy="273049"/>
            </a:xfrm>
            <a:custGeom>
              <a:avLst/>
              <a:gdLst/>
              <a:ahLst/>
              <a:cxnLst/>
              <a:rect l="l" t="t" r="r" b="b"/>
              <a:pathLst>
                <a:path w="2060448" h="273049">
                  <a:moveTo>
                    <a:pt x="16188" y="0"/>
                  </a:moveTo>
                  <a:lnTo>
                    <a:pt x="2044260" y="0"/>
                  </a:lnTo>
                  <a:cubicBezTo>
                    <a:pt x="2053201" y="0"/>
                    <a:pt x="2060448" y="7248"/>
                    <a:pt x="2060448" y="16188"/>
                  </a:cubicBezTo>
                  <a:lnTo>
                    <a:pt x="2060448" y="256861"/>
                  </a:lnTo>
                  <a:cubicBezTo>
                    <a:pt x="2060448" y="265802"/>
                    <a:pt x="2053201" y="273049"/>
                    <a:pt x="2044260" y="273049"/>
                  </a:cubicBezTo>
                  <a:lnTo>
                    <a:pt x="16188" y="273049"/>
                  </a:lnTo>
                  <a:cubicBezTo>
                    <a:pt x="7248" y="273049"/>
                    <a:pt x="0" y="265802"/>
                    <a:pt x="0" y="256861"/>
                  </a:cubicBezTo>
                  <a:lnTo>
                    <a:pt x="0" y="16188"/>
                  </a:lnTo>
                  <a:cubicBezTo>
                    <a:pt x="0" y="7248"/>
                    <a:pt x="7248" y="0"/>
                    <a:pt x="1618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07466" y="5441043"/>
            <a:ext cx="9086780" cy="1204173"/>
            <a:chOff x="0" y="0"/>
            <a:chExt cx="2060448" cy="2730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60448" cy="273049"/>
            </a:xfrm>
            <a:custGeom>
              <a:avLst/>
              <a:gdLst/>
              <a:ahLst/>
              <a:cxnLst/>
              <a:rect l="l" t="t" r="r" b="b"/>
              <a:pathLst>
                <a:path w="2060448" h="273049">
                  <a:moveTo>
                    <a:pt x="16188" y="0"/>
                  </a:moveTo>
                  <a:lnTo>
                    <a:pt x="2044260" y="0"/>
                  </a:lnTo>
                  <a:cubicBezTo>
                    <a:pt x="2053201" y="0"/>
                    <a:pt x="2060448" y="7248"/>
                    <a:pt x="2060448" y="16188"/>
                  </a:cubicBezTo>
                  <a:lnTo>
                    <a:pt x="2060448" y="256861"/>
                  </a:lnTo>
                  <a:cubicBezTo>
                    <a:pt x="2060448" y="265802"/>
                    <a:pt x="2053201" y="273049"/>
                    <a:pt x="2044260" y="273049"/>
                  </a:cubicBezTo>
                  <a:lnTo>
                    <a:pt x="16188" y="273049"/>
                  </a:lnTo>
                  <a:cubicBezTo>
                    <a:pt x="7248" y="273049"/>
                    <a:pt x="0" y="265802"/>
                    <a:pt x="0" y="256861"/>
                  </a:cubicBezTo>
                  <a:lnTo>
                    <a:pt x="0" y="16188"/>
                  </a:lnTo>
                  <a:cubicBezTo>
                    <a:pt x="0" y="7248"/>
                    <a:pt x="7248" y="0"/>
                    <a:pt x="1618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607466" y="6983385"/>
            <a:ext cx="9086780" cy="1204173"/>
            <a:chOff x="0" y="0"/>
            <a:chExt cx="2060448" cy="2730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60448" cy="273049"/>
            </a:xfrm>
            <a:custGeom>
              <a:avLst/>
              <a:gdLst/>
              <a:ahLst/>
              <a:cxnLst/>
              <a:rect l="l" t="t" r="r" b="b"/>
              <a:pathLst>
                <a:path w="2060448" h="273049">
                  <a:moveTo>
                    <a:pt x="16188" y="0"/>
                  </a:moveTo>
                  <a:lnTo>
                    <a:pt x="2044260" y="0"/>
                  </a:lnTo>
                  <a:cubicBezTo>
                    <a:pt x="2053201" y="0"/>
                    <a:pt x="2060448" y="7248"/>
                    <a:pt x="2060448" y="16188"/>
                  </a:cubicBezTo>
                  <a:lnTo>
                    <a:pt x="2060448" y="256861"/>
                  </a:lnTo>
                  <a:cubicBezTo>
                    <a:pt x="2060448" y="265802"/>
                    <a:pt x="2053201" y="273049"/>
                    <a:pt x="2044260" y="273049"/>
                  </a:cubicBezTo>
                  <a:lnTo>
                    <a:pt x="16188" y="273049"/>
                  </a:lnTo>
                  <a:cubicBezTo>
                    <a:pt x="7248" y="273049"/>
                    <a:pt x="0" y="265802"/>
                    <a:pt x="0" y="256861"/>
                  </a:cubicBezTo>
                  <a:lnTo>
                    <a:pt x="0" y="16188"/>
                  </a:lnTo>
                  <a:cubicBezTo>
                    <a:pt x="0" y="7248"/>
                    <a:pt x="7248" y="0"/>
                    <a:pt x="1618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8071" y="8530459"/>
            <a:ext cx="9106175" cy="1204173"/>
            <a:chOff x="0" y="0"/>
            <a:chExt cx="2064846" cy="2730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64846" cy="273049"/>
            </a:xfrm>
            <a:custGeom>
              <a:avLst/>
              <a:gdLst/>
              <a:ahLst/>
              <a:cxnLst/>
              <a:rect l="l" t="t" r="r" b="b"/>
              <a:pathLst>
                <a:path w="2064846" h="273049">
                  <a:moveTo>
                    <a:pt x="16153" y="0"/>
                  </a:moveTo>
                  <a:lnTo>
                    <a:pt x="2048693" y="0"/>
                  </a:lnTo>
                  <a:cubicBezTo>
                    <a:pt x="2052977" y="0"/>
                    <a:pt x="2057086" y="1702"/>
                    <a:pt x="2060115" y="4731"/>
                  </a:cubicBezTo>
                  <a:cubicBezTo>
                    <a:pt x="2063144" y="7761"/>
                    <a:pt x="2064846" y="11869"/>
                    <a:pt x="2064846" y="16153"/>
                  </a:cubicBezTo>
                  <a:lnTo>
                    <a:pt x="2064846" y="256896"/>
                  </a:lnTo>
                  <a:cubicBezTo>
                    <a:pt x="2064846" y="261180"/>
                    <a:pt x="2063144" y="265288"/>
                    <a:pt x="2060115" y="268318"/>
                  </a:cubicBezTo>
                  <a:cubicBezTo>
                    <a:pt x="2057086" y="271347"/>
                    <a:pt x="2052977" y="273049"/>
                    <a:pt x="2048693" y="273049"/>
                  </a:cubicBezTo>
                  <a:lnTo>
                    <a:pt x="16153" y="273049"/>
                  </a:lnTo>
                  <a:cubicBezTo>
                    <a:pt x="11869" y="273049"/>
                    <a:pt x="7761" y="271347"/>
                    <a:pt x="4731" y="268318"/>
                  </a:cubicBezTo>
                  <a:cubicBezTo>
                    <a:pt x="1702" y="265288"/>
                    <a:pt x="0" y="261180"/>
                    <a:pt x="0" y="256896"/>
                  </a:cubicBezTo>
                  <a:lnTo>
                    <a:pt x="0" y="16153"/>
                  </a:lnTo>
                  <a:cubicBezTo>
                    <a:pt x="0" y="11869"/>
                    <a:pt x="1702" y="7761"/>
                    <a:pt x="4731" y="4731"/>
                  </a:cubicBezTo>
                  <a:cubicBezTo>
                    <a:pt x="7761" y="1702"/>
                    <a:pt x="11869" y="0"/>
                    <a:pt x="1615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0" y="267952"/>
            <a:ext cx="4889679" cy="2842126"/>
          </a:xfrm>
          <a:custGeom>
            <a:avLst/>
            <a:gdLst/>
            <a:ahLst/>
            <a:cxnLst/>
            <a:rect l="l" t="t" r="r" b="b"/>
            <a:pathLst>
              <a:path w="4889679" h="2842126">
                <a:moveTo>
                  <a:pt x="0" y="0"/>
                </a:moveTo>
                <a:lnTo>
                  <a:pt x="4889679" y="0"/>
                </a:lnTo>
                <a:lnTo>
                  <a:pt x="4889679" y="2842126"/>
                </a:lnTo>
                <a:lnTo>
                  <a:pt x="0" y="284212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7807661" y="534190"/>
            <a:ext cx="8380434" cy="107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5"/>
              </a:lnSpc>
            </a:pPr>
            <a:r>
              <a:rPr lang="en-US" sz="2903">
                <a:solidFill>
                  <a:srgbClr val="D80031"/>
                </a:solidFill>
                <a:latin typeface="Agrandir Bold"/>
              </a:rPr>
              <a:t>Avete una guida in inglese?</a:t>
            </a:r>
          </a:p>
          <a:p>
            <a:pPr algn="l">
              <a:lnSpc>
                <a:spcPts val="4065"/>
              </a:lnSpc>
            </a:pPr>
            <a:r>
              <a:rPr lang="en-US" sz="2903">
                <a:solidFill>
                  <a:srgbClr val="000000"/>
                </a:solidFill>
                <a:latin typeface="Agrandir"/>
              </a:rPr>
              <a:t>Do you have an English guide?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807661" y="2201617"/>
            <a:ext cx="8380434" cy="107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5"/>
              </a:lnSpc>
            </a:pPr>
            <a:r>
              <a:rPr lang="en-US" sz="2903">
                <a:solidFill>
                  <a:srgbClr val="D80031"/>
                </a:solidFill>
                <a:latin typeface="Agrandir Bold"/>
              </a:rPr>
              <a:t>Quanto dura la visita?</a:t>
            </a:r>
          </a:p>
          <a:p>
            <a:pPr algn="l">
              <a:lnSpc>
                <a:spcPts val="4065"/>
              </a:lnSpc>
            </a:pPr>
            <a:r>
              <a:rPr lang="en-US" sz="2903">
                <a:solidFill>
                  <a:srgbClr val="000000"/>
                </a:solidFill>
                <a:latin typeface="Agrandir"/>
              </a:rPr>
              <a:t>How long does the visit take?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807661" y="3883510"/>
            <a:ext cx="8380434" cy="107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5"/>
              </a:lnSpc>
            </a:pPr>
            <a:r>
              <a:rPr lang="en-US" sz="2903">
                <a:solidFill>
                  <a:srgbClr val="D80031"/>
                </a:solidFill>
                <a:latin typeface="Agrandir Bold"/>
              </a:rPr>
              <a:t>Amo l‘arte italiana</a:t>
            </a:r>
          </a:p>
          <a:p>
            <a:pPr algn="l">
              <a:lnSpc>
                <a:spcPts val="4065"/>
              </a:lnSpc>
            </a:pPr>
            <a:r>
              <a:rPr lang="en-US" sz="2903">
                <a:solidFill>
                  <a:srgbClr val="000000"/>
                </a:solidFill>
                <a:latin typeface="Agrandir"/>
              </a:rPr>
              <a:t>I love the Italian art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807661" y="5480922"/>
            <a:ext cx="8380434" cy="107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5"/>
              </a:lnSpc>
            </a:pPr>
            <a:r>
              <a:rPr lang="en-US" sz="2903">
                <a:solidFill>
                  <a:srgbClr val="D80031"/>
                </a:solidFill>
                <a:latin typeface="Agrandir Bold"/>
              </a:rPr>
              <a:t>Chi è l‘autore di questo dipinto?</a:t>
            </a:r>
          </a:p>
          <a:p>
            <a:pPr algn="l">
              <a:lnSpc>
                <a:spcPts val="4065"/>
              </a:lnSpc>
            </a:pPr>
            <a:r>
              <a:rPr lang="en-US" sz="2903">
                <a:solidFill>
                  <a:srgbClr val="000000"/>
                </a:solidFill>
                <a:latin typeface="Agrandir"/>
              </a:rPr>
              <a:t>Who is the author of this painting?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07661" y="8586247"/>
            <a:ext cx="8886585" cy="158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5"/>
              </a:lnSpc>
            </a:pPr>
            <a:r>
              <a:rPr lang="en-US" sz="2903">
                <a:solidFill>
                  <a:srgbClr val="D80031"/>
                </a:solidFill>
                <a:latin typeface="Agrandir Bold"/>
              </a:rPr>
              <a:t>In quale secolo è stata costruita questa chiesa?</a:t>
            </a:r>
          </a:p>
          <a:p>
            <a:pPr>
              <a:lnSpc>
                <a:spcPts val="4065"/>
              </a:lnSpc>
            </a:pPr>
            <a:r>
              <a:rPr lang="en-US" sz="2903">
                <a:solidFill>
                  <a:srgbClr val="000000"/>
                </a:solidFill>
                <a:latin typeface="Agrandir"/>
              </a:rPr>
              <a:t>In what century was this church built?</a:t>
            </a:r>
          </a:p>
          <a:p>
            <a:pPr algn="l">
              <a:lnSpc>
                <a:spcPts val="4065"/>
              </a:lnSpc>
            </a:pPr>
            <a:endParaRPr lang="en-US" sz="2903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32" name="Freeform 32"/>
          <p:cNvSpPr/>
          <p:nvPr/>
        </p:nvSpPr>
        <p:spPr>
          <a:xfrm rot="4029577">
            <a:off x="10613384" y="15062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31999"/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33" name="guida inglese">
            <a:hlinkClick r:id="" action="ppaction://media"/>
            <a:extLst>
              <a:ext uri="{FF2B5EF4-FFF2-40B4-BE49-F238E27FC236}">
                <a16:creationId xmlns:a16="http://schemas.microsoft.com/office/drawing/2014/main" id="{F39B5AB4-283F-4C41-87C2-F986D2FA05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31551" y="509882"/>
            <a:ext cx="406400" cy="406400"/>
          </a:xfrm>
          <a:prstGeom prst="rect">
            <a:avLst/>
          </a:prstGeom>
        </p:spPr>
      </p:pic>
      <p:pic>
        <p:nvPicPr>
          <p:cNvPr id="34" name="quanto dura">
            <a:hlinkClick r:id="" action="ppaction://media"/>
            <a:extLst>
              <a:ext uri="{FF2B5EF4-FFF2-40B4-BE49-F238E27FC236}">
                <a16:creationId xmlns:a16="http://schemas.microsoft.com/office/drawing/2014/main" id="{F0DCDB14-3C9E-4DEE-B4A6-67EE492640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49675" y="2238963"/>
            <a:ext cx="406400" cy="406400"/>
          </a:xfrm>
          <a:prstGeom prst="rect">
            <a:avLst/>
          </a:prstGeom>
        </p:spPr>
      </p:pic>
      <p:pic>
        <p:nvPicPr>
          <p:cNvPr id="35" name="amo">
            <a:hlinkClick r:id="" action="ppaction://media"/>
            <a:extLst>
              <a:ext uri="{FF2B5EF4-FFF2-40B4-BE49-F238E27FC236}">
                <a16:creationId xmlns:a16="http://schemas.microsoft.com/office/drawing/2014/main" id="{61C00A63-3997-46FE-B581-140EC6FABD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78490" y="3870569"/>
            <a:ext cx="406400" cy="406400"/>
          </a:xfrm>
          <a:prstGeom prst="rect">
            <a:avLst/>
          </a:prstGeom>
        </p:spPr>
      </p:pic>
      <p:pic>
        <p:nvPicPr>
          <p:cNvPr id="36" name="autore dipinto">
            <a:hlinkClick r:id="" action="ppaction://media"/>
            <a:extLst>
              <a:ext uri="{FF2B5EF4-FFF2-40B4-BE49-F238E27FC236}">
                <a16:creationId xmlns:a16="http://schemas.microsoft.com/office/drawing/2014/main" id="{7E093B89-7E68-4B6F-8D77-B85D75D1323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49675" y="5442925"/>
            <a:ext cx="406400" cy="406400"/>
          </a:xfrm>
          <a:prstGeom prst="rect">
            <a:avLst/>
          </a:prstGeom>
        </p:spPr>
      </p:pic>
      <p:pic>
        <p:nvPicPr>
          <p:cNvPr id="37" name="epoca sito">
            <a:hlinkClick r:id="" action="ppaction://media"/>
            <a:extLst>
              <a:ext uri="{FF2B5EF4-FFF2-40B4-BE49-F238E27FC236}">
                <a16:creationId xmlns:a16="http://schemas.microsoft.com/office/drawing/2014/main" id="{AAD96037-33CF-4E8D-9549-1533059E798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60185" y="6981859"/>
            <a:ext cx="406400" cy="406400"/>
          </a:xfrm>
          <a:prstGeom prst="rect">
            <a:avLst/>
          </a:prstGeom>
        </p:spPr>
      </p:pic>
      <p:pic>
        <p:nvPicPr>
          <p:cNvPr id="38" name="epoca chiesa">
            <a:hlinkClick r:id="" action="ppaction://media"/>
            <a:extLst>
              <a:ext uri="{FF2B5EF4-FFF2-40B4-BE49-F238E27FC236}">
                <a16:creationId xmlns:a16="http://schemas.microsoft.com/office/drawing/2014/main" id="{AEE1D9C4-BEA3-4DC8-849B-3C88208B255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07633" y="849262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2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248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32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24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91982" y="4111224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Costa...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It costs...</a:t>
            </a:r>
          </a:p>
        </p:txBody>
      </p:sp>
      <p:sp>
        <p:nvSpPr>
          <p:cNvPr id="4" name="Freeform 4"/>
          <p:cNvSpPr/>
          <p:nvPr/>
        </p:nvSpPr>
        <p:spPr>
          <a:xfrm rot="6001807">
            <a:off x="236227" y="-4252490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1" y="0"/>
                </a:lnTo>
                <a:lnTo>
                  <a:pt x="7169491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55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TextBox 5"/>
          <p:cNvSpPr txBox="1"/>
          <p:nvPr/>
        </p:nvSpPr>
        <p:spPr>
          <a:xfrm>
            <a:off x="1028700" y="214703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>
                <a:solidFill>
                  <a:srgbClr val="000000"/>
                </a:solidFill>
                <a:latin typeface="Gagalin"/>
              </a:rPr>
              <a:t>Italian Travel Phrases for shopping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>
              <a:solidFill>
                <a:srgbClr val="000000"/>
              </a:solidFill>
              <a:latin typeface="Gagalin"/>
            </a:endParaRPr>
          </a:p>
        </p:txBody>
      </p:sp>
      <p:sp>
        <p:nvSpPr>
          <p:cNvPr id="6" name="Freeform 6"/>
          <p:cNvSpPr/>
          <p:nvPr/>
        </p:nvSpPr>
        <p:spPr>
          <a:xfrm rot="4029577">
            <a:off x="10765784" y="16586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10999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3961132" y="-228796"/>
            <a:ext cx="4326868" cy="2514992"/>
          </a:xfrm>
          <a:custGeom>
            <a:avLst/>
            <a:gdLst/>
            <a:ahLst/>
            <a:cxnLst/>
            <a:rect l="l" t="t" r="r" b="b"/>
            <a:pathLst>
              <a:path w="4326868" h="2514992">
                <a:moveTo>
                  <a:pt x="0" y="0"/>
                </a:moveTo>
                <a:lnTo>
                  <a:pt x="4326868" y="0"/>
                </a:lnTo>
                <a:lnTo>
                  <a:pt x="4326868" y="2514992"/>
                </a:lnTo>
                <a:lnTo>
                  <a:pt x="0" y="2514992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0"/>
            <a:ext cx="765441" cy="741782"/>
          </a:xfrm>
          <a:custGeom>
            <a:avLst/>
            <a:gdLst/>
            <a:ahLst/>
            <a:cxnLst/>
            <a:rect l="l" t="t" r="r" b="b"/>
            <a:pathLst>
              <a:path w="765441" h="741782">
                <a:moveTo>
                  <a:pt x="0" y="0"/>
                </a:moveTo>
                <a:lnTo>
                  <a:pt x="765441" y="0"/>
                </a:lnTo>
                <a:lnTo>
                  <a:pt x="765441" y="741782"/>
                </a:lnTo>
                <a:lnTo>
                  <a:pt x="0" y="741782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5662" y="-13785"/>
            <a:ext cx="534118" cy="72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4443" spc="88">
                <a:solidFill>
                  <a:srgbClr val="000000"/>
                </a:solidFill>
                <a:latin typeface="Gagalin"/>
              </a:rPr>
              <a:t>5.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606203" y="8803083"/>
            <a:ext cx="8075487" cy="1176059"/>
            <a:chOff x="0" y="0"/>
            <a:chExt cx="1874910" cy="27304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6203" y="7224312"/>
            <a:ext cx="8075487" cy="1176059"/>
            <a:chOff x="0" y="0"/>
            <a:chExt cx="1874910" cy="2730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06203" y="5731267"/>
            <a:ext cx="8075487" cy="1176059"/>
            <a:chOff x="0" y="0"/>
            <a:chExt cx="1874910" cy="27304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06203" y="4107533"/>
            <a:ext cx="8075487" cy="1176059"/>
            <a:chOff x="0" y="0"/>
            <a:chExt cx="1874910" cy="2730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606203" y="2481338"/>
            <a:ext cx="8075487" cy="1176059"/>
            <a:chOff x="0" y="0"/>
            <a:chExt cx="1874910" cy="2730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9261" y="2481338"/>
            <a:ext cx="7771933" cy="1176059"/>
            <a:chOff x="0" y="0"/>
            <a:chExt cx="1804433" cy="27304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04433" cy="273049"/>
            </a:xfrm>
            <a:custGeom>
              <a:avLst/>
              <a:gdLst/>
              <a:ahLst/>
              <a:cxnLst/>
              <a:rect l="l" t="t" r="r" b="b"/>
              <a:pathLst>
                <a:path w="1804433" h="273049">
                  <a:moveTo>
                    <a:pt x="18927" y="0"/>
                  </a:moveTo>
                  <a:lnTo>
                    <a:pt x="1785506" y="0"/>
                  </a:lnTo>
                  <a:cubicBezTo>
                    <a:pt x="1790526" y="0"/>
                    <a:pt x="1795340" y="1994"/>
                    <a:pt x="1798889" y="5543"/>
                  </a:cubicBezTo>
                  <a:cubicBezTo>
                    <a:pt x="1802439" y="9093"/>
                    <a:pt x="1804433" y="13907"/>
                    <a:pt x="1804433" y="18927"/>
                  </a:cubicBezTo>
                  <a:lnTo>
                    <a:pt x="1804433" y="254122"/>
                  </a:lnTo>
                  <a:cubicBezTo>
                    <a:pt x="1804433" y="259142"/>
                    <a:pt x="1802439" y="263956"/>
                    <a:pt x="1798889" y="267506"/>
                  </a:cubicBezTo>
                  <a:cubicBezTo>
                    <a:pt x="1795340" y="271055"/>
                    <a:pt x="1790526" y="273049"/>
                    <a:pt x="1785506" y="273049"/>
                  </a:cubicBezTo>
                  <a:lnTo>
                    <a:pt x="18927" y="273049"/>
                  </a:lnTo>
                  <a:cubicBezTo>
                    <a:pt x="13907" y="273049"/>
                    <a:pt x="9093" y="271055"/>
                    <a:pt x="5543" y="267506"/>
                  </a:cubicBezTo>
                  <a:cubicBezTo>
                    <a:pt x="1994" y="263956"/>
                    <a:pt x="0" y="259142"/>
                    <a:pt x="0" y="254122"/>
                  </a:cubicBezTo>
                  <a:lnTo>
                    <a:pt x="0" y="18927"/>
                  </a:lnTo>
                  <a:cubicBezTo>
                    <a:pt x="0" y="13907"/>
                    <a:pt x="1994" y="9093"/>
                    <a:pt x="5543" y="5543"/>
                  </a:cubicBezTo>
                  <a:cubicBezTo>
                    <a:pt x="9093" y="1994"/>
                    <a:pt x="13907" y="0"/>
                    <a:pt x="189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7379" y="4107533"/>
            <a:ext cx="7774639" cy="1176059"/>
            <a:chOff x="0" y="0"/>
            <a:chExt cx="1805061" cy="2730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05061" cy="273049"/>
            </a:xfrm>
            <a:custGeom>
              <a:avLst/>
              <a:gdLst/>
              <a:ahLst/>
              <a:cxnLst/>
              <a:rect l="l" t="t" r="r" b="b"/>
              <a:pathLst>
                <a:path w="1805061" h="273049">
                  <a:moveTo>
                    <a:pt x="18920" y="0"/>
                  </a:moveTo>
                  <a:lnTo>
                    <a:pt x="1786141" y="0"/>
                  </a:lnTo>
                  <a:cubicBezTo>
                    <a:pt x="1791159" y="0"/>
                    <a:pt x="1795971" y="1993"/>
                    <a:pt x="1799519" y="5542"/>
                  </a:cubicBezTo>
                  <a:cubicBezTo>
                    <a:pt x="1803068" y="9090"/>
                    <a:pt x="1805061" y="13902"/>
                    <a:pt x="1805061" y="18920"/>
                  </a:cubicBezTo>
                  <a:lnTo>
                    <a:pt x="1805061" y="254129"/>
                  </a:lnTo>
                  <a:cubicBezTo>
                    <a:pt x="1805061" y="259147"/>
                    <a:pt x="1803068" y="263959"/>
                    <a:pt x="1799519" y="267508"/>
                  </a:cubicBezTo>
                  <a:cubicBezTo>
                    <a:pt x="1795971" y="271056"/>
                    <a:pt x="1791159" y="273049"/>
                    <a:pt x="1786141" y="273049"/>
                  </a:cubicBezTo>
                  <a:lnTo>
                    <a:pt x="18920" y="273049"/>
                  </a:lnTo>
                  <a:cubicBezTo>
                    <a:pt x="8471" y="273049"/>
                    <a:pt x="0" y="264578"/>
                    <a:pt x="0" y="254129"/>
                  </a:cubicBezTo>
                  <a:lnTo>
                    <a:pt x="0" y="18920"/>
                  </a:lnTo>
                  <a:cubicBezTo>
                    <a:pt x="0" y="13902"/>
                    <a:pt x="1993" y="9090"/>
                    <a:pt x="5542" y="5542"/>
                  </a:cubicBezTo>
                  <a:cubicBezTo>
                    <a:pt x="9090" y="1993"/>
                    <a:pt x="13902" y="0"/>
                    <a:pt x="189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17379" y="5731267"/>
            <a:ext cx="7777345" cy="1176059"/>
            <a:chOff x="0" y="0"/>
            <a:chExt cx="1805689" cy="27304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05689" cy="273049"/>
            </a:xfrm>
            <a:custGeom>
              <a:avLst/>
              <a:gdLst/>
              <a:ahLst/>
              <a:cxnLst/>
              <a:rect l="l" t="t" r="r" b="b"/>
              <a:pathLst>
                <a:path w="1805689" h="273049">
                  <a:moveTo>
                    <a:pt x="18913" y="0"/>
                  </a:moveTo>
                  <a:lnTo>
                    <a:pt x="1786776" y="0"/>
                  </a:lnTo>
                  <a:cubicBezTo>
                    <a:pt x="1791792" y="0"/>
                    <a:pt x="1796603" y="1993"/>
                    <a:pt x="1800150" y="5540"/>
                  </a:cubicBezTo>
                  <a:cubicBezTo>
                    <a:pt x="1803696" y="9087"/>
                    <a:pt x="1805689" y="13897"/>
                    <a:pt x="1805689" y="18913"/>
                  </a:cubicBezTo>
                  <a:lnTo>
                    <a:pt x="1805689" y="254136"/>
                  </a:lnTo>
                  <a:cubicBezTo>
                    <a:pt x="1805689" y="259152"/>
                    <a:pt x="1803696" y="263963"/>
                    <a:pt x="1800150" y="267509"/>
                  </a:cubicBezTo>
                  <a:cubicBezTo>
                    <a:pt x="1796603" y="271056"/>
                    <a:pt x="1791792" y="273049"/>
                    <a:pt x="1786776" y="273049"/>
                  </a:cubicBezTo>
                  <a:lnTo>
                    <a:pt x="18913" y="273049"/>
                  </a:lnTo>
                  <a:cubicBezTo>
                    <a:pt x="13897" y="273049"/>
                    <a:pt x="9087" y="271056"/>
                    <a:pt x="5540" y="267509"/>
                  </a:cubicBezTo>
                  <a:cubicBezTo>
                    <a:pt x="1993" y="263963"/>
                    <a:pt x="0" y="259152"/>
                    <a:pt x="0" y="254136"/>
                  </a:cubicBezTo>
                  <a:lnTo>
                    <a:pt x="0" y="18913"/>
                  </a:lnTo>
                  <a:cubicBezTo>
                    <a:pt x="0" y="13897"/>
                    <a:pt x="1993" y="9087"/>
                    <a:pt x="5540" y="5540"/>
                  </a:cubicBezTo>
                  <a:cubicBezTo>
                    <a:pt x="9087" y="1993"/>
                    <a:pt x="13897" y="0"/>
                    <a:pt x="189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17379" y="7265074"/>
            <a:ext cx="7780051" cy="1176059"/>
            <a:chOff x="0" y="0"/>
            <a:chExt cx="1806317" cy="27304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06317" cy="273049"/>
            </a:xfrm>
            <a:custGeom>
              <a:avLst/>
              <a:gdLst/>
              <a:ahLst/>
              <a:cxnLst/>
              <a:rect l="l" t="t" r="r" b="b"/>
              <a:pathLst>
                <a:path w="1806317" h="273049">
                  <a:moveTo>
                    <a:pt x="18907" y="0"/>
                  </a:moveTo>
                  <a:lnTo>
                    <a:pt x="1787411" y="0"/>
                  </a:lnTo>
                  <a:cubicBezTo>
                    <a:pt x="1792425" y="0"/>
                    <a:pt x="1797234" y="1992"/>
                    <a:pt x="1800780" y="5538"/>
                  </a:cubicBezTo>
                  <a:cubicBezTo>
                    <a:pt x="1804326" y="9083"/>
                    <a:pt x="1806317" y="13892"/>
                    <a:pt x="1806317" y="18907"/>
                  </a:cubicBezTo>
                  <a:lnTo>
                    <a:pt x="1806317" y="254142"/>
                  </a:lnTo>
                  <a:cubicBezTo>
                    <a:pt x="1806317" y="259157"/>
                    <a:pt x="1804326" y="263966"/>
                    <a:pt x="1800780" y="267511"/>
                  </a:cubicBezTo>
                  <a:cubicBezTo>
                    <a:pt x="1797234" y="271057"/>
                    <a:pt x="1792425" y="273049"/>
                    <a:pt x="1787411" y="273049"/>
                  </a:cubicBezTo>
                  <a:lnTo>
                    <a:pt x="18907" y="273049"/>
                  </a:lnTo>
                  <a:cubicBezTo>
                    <a:pt x="13892" y="273049"/>
                    <a:pt x="9083" y="271057"/>
                    <a:pt x="5538" y="267511"/>
                  </a:cubicBezTo>
                  <a:cubicBezTo>
                    <a:pt x="1992" y="263966"/>
                    <a:pt x="0" y="259157"/>
                    <a:pt x="0" y="254142"/>
                  </a:cubicBezTo>
                  <a:lnTo>
                    <a:pt x="0" y="18907"/>
                  </a:lnTo>
                  <a:cubicBezTo>
                    <a:pt x="0" y="13892"/>
                    <a:pt x="1992" y="9083"/>
                    <a:pt x="5538" y="5538"/>
                  </a:cubicBezTo>
                  <a:cubicBezTo>
                    <a:pt x="9083" y="1992"/>
                    <a:pt x="13892" y="0"/>
                    <a:pt x="1890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7379" y="8771406"/>
            <a:ext cx="7782757" cy="1176059"/>
            <a:chOff x="0" y="0"/>
            <a:chExt cx="1806946" cy="27304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806946" cy="273049"/>
            </a:xfrm>
            <a:custGeom>
              <a:avLst/>
              <a:gdLst/>
              <a:ahLst/>
              <a:cxnLst/>
              <a:rect l="l" t="t" r="r" b="b"/>
              <a:pathLst>
                <a:path w="1806946" h="273049">
                  <a:moveTo>
                    <a:pt x="18900" y="0"/>
                  </a:moveTo>
                  <a:lnTo>
                    <a:pt x="1788046" y="0"/>
                  </a:lnTo>
                  <a:cubicBezTo>
                    <a:pt x="1798484" y="0"/>
                    <a:pt x="1806946" y="8462"/>
                    <a:pt x="1806946" y="18900"/>
                  </a:cubicBezTo>
                  <a:lnTo>
                    <a:pt x="1806946" y="254149"/>
                  </a:lnTo>
                  <a:cubicBezTo>
                    <a:pt x="1806946" y="259161"/>
                    <a:pt x="1804954" y="263969"/>
                    <a:pt x="1801410" y="267513"/>
                  </a:cubicBezTo>
                  <a:cubicBezTo>
                    <a:pt x="1797865" y="271058"/>
                    <a:pt x="1793058" y="273049"/>
                    <a:pt x="1788046" y="273049"/>
                  </a:cubicBezTo>
                  <a:lnTo>
                    <a:pt x="18900" y="273049"/>
                  </a:lnTo>
                  <a:cubicBezTo>
                    <a:pt x="13888" y="273049"/>
                    <a:pt x="9080" y="271058"/>
                    <a:pt x="5536" y="267513"/>
                  </a:cubicBezTo>
                  <a:cubicBezTo>
                    <a:pt x="1991" y="263969"/>
                    <a:pt x="0" y="259161"/>
                    <a:pt x="0" y="254149"/>
                  </a:cubicBezTo>
                  <a:lnTo>
                    <a:pt x="0" y="18900"/>
                  </a:lnTo>
                  <a:cubicBezTo>
                    <a:pt x="0" y="13888"/>
                    <a:pt x="1991" y="9080"/>
                    <a:pt x="5536" y="5536"/>
                  </a:cubicBezTo>
                  <a:cubicBezTo>
                    <a:pt x="9080" y="1991"/>
                    <a:pt x="13888" y="0"/>
                    <a:pt x="189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91982" y="2486259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Quanto costa? 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How much is it?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91982" y="5779209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Posso avere uno sconto?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Can I have a discount?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91982" y="7269995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A che ora aprite?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What time do you open?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91982" y="8803083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 dirty="0">
                <a:solidFill>
                  <a:srgbClr val="D80031"/>
                </a:solidFill>
                <a:latin typeface="Agrandir Bold"/>
              </a:rPr>
              <a:t>A </a:t>
            </a:r>
            <a:r>
              <a:rPr lang="en-US" sz="2835" dirty="0" err="1">
                <a:solidFill>
                  <a:srgbClr val="D80031"/>
                </a:solidFill>
                <a:latin typeface="Agrandir Bold"/>
              </a:rPr>
              <a:t>che</a:t>
            </a:r>
            <a:r>
              <a:rPr lang="en-US" sz="2835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2835" dirty="0" err="1">
                <a:solidFill>
                  <a:srgbClr val="D80031"/>
                </a:solidFill>
                <a:latin typeface="Agrandir Bold"/>
              </a:rPr>
              <a:t>ora</a:t>
            </a:r>
            <a:r>
              <a:rPr lang="en-US" sz="2835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2835" dirty="0" err="1">
                <a:solidFill>
                  <a:srgbClr val="D80031"/>
                </a:solidFill>
                <a:latin typeface="Agrandir Bold"/>
              </a:rPr>
              <a:t>chiudete</a:t>
            </a:r>
            <a:r>
              <a:rPr lang="en-US" sz="2835" dirty="0">
                <a:solidFill>
                  <a:srgbClr val="D80031"/>
                </a:solidFill>
                <a:latin typeface="Agrandir Bold"/>
              </a:rPr>
              <a:t>?</a:t>
            </a:r>
          </a:p>
          <a:p>
            <a:pPr algn="l">
              <a:lnSpc>
                <a:spcPts val="3970"/>
              </a:lnSpc>
            </a:pPr>
            <a:r>
              <a:rPr lang="en-US" sz="2835" dirty="0">
                <a:solidFill>
                  <a:srgbClr val="000000"/>
                </a:solidFill>
                <a:latin typeface="Agrandir"/>
              </a:rPr>
              <a:t>What time do you close?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929769" y="2486259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Apriamo/chiudiamo alle...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We open/close at...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929769" y="4112454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Vorrei restituire questo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I would like to return this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929769" y="5740792"/>
            <a:ext cx="8184771" cy="1537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Può fare un pacchetto regalo, per favore?</a:t>
            </a:r>
          </a:p>
          <a:p>
            <a:pPr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Can you wrap it as a gift, please?</a:t>
            </a:r>
          </a:p>
          <a:p>
            <a:pPr algn="l">
              <a:lnSpc>
                <a:spcPts val="3970"/>
              </a:lnSpc>
            </a:pPr>
            <a:endParaRPr lang="en-US" sz="2835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9929769" y="7288008"/>
            <a:ext cx="4802313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Siete aperti di domenica?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Are you open on Sundays?”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929769" y="8781371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Avete una taglia più grande/piccola?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Do you have a smaller/bigger size?</a:t>
            </a:r>
          </a:p>
        </p:txBody>
      </p:sp>
      <p:sp>
        <p:nvSpPr>
          <p:cNvPr id="49" name="Freeform 49"/>
          <p:cNvSpPr/>
          <p:nvPr/>
        </p:nvSpPr>
        <p:spPr>
          <a:xfrm rot="4029577">
            <a:off x="10613384" y="15062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1999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50" name="quanto costa">
            <a:hlinkClick r:id="" action="ppaction://media"/>
            <a:extLst>
              <a:ext uri="{FF2B5EF4-FFF2-40B4-BE49-F238E27FC236}">
                <a16:creationId xmlns:a16="http://schemas.microsoft.com/office/drawing/2014/main" id="{23415615-F5C0-4708-A5E3-E71FC6D114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3488321" y="2544040"/>
            <a:ext cx="406400" cy="406400"/>
          </a:xfrm>
          <a:prstGeom prst="rect">
            <a:avLst/>
          </a:prstGeom>
        </p:spPr>
      </p:pic>
      <p:pic>
        <p:nvPicPr>
          <p:cNvPr id="51" name="costa...">
            <a:hlinkClick r:id="" action="ppaction://media"/>
            <a:extLst>
              <a:ext uri="{FF2B5EF4-FFF2-40B4-BE49-F238E27FC236}">
                <a16:creationId xmlns:a16="http://schemas.microsoft.com/office/drawing/2014/main" id="{DA998B21-D0BC-4B17-A06F-E01692C0C9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133600" y="4224935"/>
            <a:ext cx="406400" cy="406400"/>
          </a:xfrm>
          <a:prstGeom prst="rect">
            <a:avLst/>
          </a:prstGeom>
        </p:spPr>
      </p:pic>
      <p:pic>
        <p:nvPicPr>
          <p:cNvPr id="52" name="sconto">
            <a:hlinkClick r:id="" action="ppaction://media"/>
            <a:extLst>
              <a:ext uri="{FF2B5EF4-FFF2-40B4-BE49-F238E27FC236}">
                <a16:creationId xmlns:a16="http://schemas.microsoft.com/office/drawing/2014/main" id="{024A09F7-7CEA-424C-A1E0-C4BF52B4F32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5229520" y="5861244"/>
            <a:ext cx="406400" cy="406400"/>
          </a:xfrm>
          <a:prstGeom prst="rect">
            <a:avLst/>
          </a:prstGeom>
        </p:spPr>
      </p:pic>
      <p:pic>
        <p:nvPicPr>
          <p:cNvPr id="53" name="aprite">
            <a:hlinkClick r:id="" action="ppaction://media"/>
            <a:extLst>
              <a:ext uri="{FF2B5EF4-FFF2-40B4-BE49-F238E27FC236}">
                <a16:creationId xmlns:a16="http://schemas.microsoft.com/office/drawing/2014/main" id="{D96E5EE2-60E2-4CEC-81A1-5C18C191DEA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3838583" y="7370703"/>
            <a:ext cx="406400" cy="406400"/>
          </a:xfrm>
          <a:prstGeom prst="rect">
            <a:avLst/>
          </a:prstGeom>
        </p:spPr>
      </p:pic>
      <p:pic>
        <p:nvPicPr>
          <p:cNvPr id="54" name="chiudete">
            <a:hlinkClick r:id="" action="ppaction://media"/>
            <a:extLst>
              <a:ext uri="{FF2B5EF4-FFF2-40B4-BE49-F238E27FC236}">
                <a16:creationId xmlns:a16="http://schemas.microsoft.com/office/drawing/2014/main" id="{54EAEDB1-A60E-4383-8CCD-114FB227158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11326" y="8896166"/>
            <a:ext cx="406400" cy="406400"/>
          </a:xfrm>
          <a:prstGeom prst="rect">
            <a:avLst/>
          </a:prstGeom>
        </p:spPr>
      </p:pic>
      <p:pic>
        <p:nvPicPr>
          <p:cNvPr id="55" name="apriamo chiudiamo">
            <a:hlinkClick r:id="" action="ppaction://media"/>
            <a:extLst>
              <a:ext uri="{FF2B5EF4-FFF2-40B4-BE49-F238E27FC236}">
                <a16:creationId xmlns:a16="http://schemas.microsoft.com/office/drawing/2014/main" id="{A67B77DF-F630-44BA-934A-CF52F22C89F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4528882" y="2583186"/>
            <a:ext cx="406400" cy="406400"/>
          </a:xfrm>
          <a:prstGeom prst="rect">
            <a:avLst/>
          </a:prstGeom>
        </p:spPr>
      </p:pic>
      <p:pic>
        <p:nvPicPr>
          <p:cNvPr id="56" name="restutuire">
            <a:hlinkClick r:id="" action="ppaction://media"/>
            <a:extLst>
              <a:ext uri="{FF2B5EF4-FFF2-40B4-BE49-F238E27FC236}">
                <a16:creationId xmlns:a16="http://schemas.microsoft.com/office/drawing/2014/main" id="{B1DC6805-33F0-44DA-B2A4-8674B31D332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4425864" y="4237904"/>
            <a:ext cx="406400" cy="406400"/>
          </a:xfrm>
          <a:prstGeom prst="rect">
            <a:avLst/>
          </a:prstGeom>
        </p:spPr>
      </p:pic>
      <p:pic>
        <p:nvPicPr>
          <p:cNvPr id="57" name="regalo">
            <a:hlinkClick r:id="" action="ppaction://media"/>
            <a:extLst>
              <a:ext uri="{FF2B5EF4-FFF2-40B4-BE49-F238E27FC236}">
                <a16:creationId xmlns:a16="http://schemas.microsoft.com/office/drawing/2014/main" id="{CA781E0D-948E-48D2-948A-2A358E76D53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5869043" y="6348399"/>
            <a:ext cx="406400" cy="406400"/>
          </a:xfrm>
          <a:prstGeom prst="rect">
            <a:avLst/>
          </a:prstGeom>
        </p:spPr>
      </p:pic>
      <p:pic>
        <p:nvPicPr>
          <p:cNvPr id="58" name="domenica">
            <a:hlinkClick r:id="" action="ppaction://media"/>
            <a:extLst>
              <a:ext uri="{FF2B5EF4-FFF2-40B4-BE49-F238E27FC236}">
                <a16:creationId xmlns:a16="http://schemas.microsoft.com/office/drawing/2014/main" id="{9B052756-6434-4922-9D54-4037C25074F0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4649248" y="7358942"/>
            <a:ext cx="406400" cy="406400"/>
          </a:xfrm>
          <a:prstGeom prst="rect">
            <a:avLst/>
          </a:prstGeom>
        </p:spPr>
      </p:pic>
      <p:pic>
        <p:nvPicPr>
          <p:cNvPr id="59" name="taglia">
            <a:hlinkClick r:id="" action="ppaction://media"/>
            <a:extLst>
              <a:ext uri="{FF2B5EF4-FFF2-40B4-BE49-F238E27FC236}">
                <a16:creationId xmlns:a16="http://schemas.microsoft.com/office/drawing/2014/main" id="{BBA74517-8EF2-4A7E-8F8E-F570E5E7D3EB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6611600" y="889268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8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56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6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60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600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92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656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880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32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7200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6001807">
            <a:off x="236227" y="-4252490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1" y="0"/>
                </a:lnTo>
                <a:lnTo>
                  <a:pt x="7169491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55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028700" y="214703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>
                <a:solidFill>
                  <a:srgbClr val="000000"/>
                </a:solidFill>
                <a:latin typeface="Gagalin"/>
              </a:rPr>
              <a:t>Italian Travel Phrases for emergencies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>
              <a:solidFill>
                <a:srgbClr val="000000"/>
              </a:solidFill>
              <a:latin typeface="Gagalin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961132" y="-228796"/>
            <a:ext cx="4326868" cy="2514992"/>
          </a:xfrm>
          <a:custGeom>
            <a:avLst/>
            <a:gdLst/>
            <a:ahLst/>
            <a:cxnLst/>
            <a:rect l="l" t="t" r="r" b="b"/>
            <a:pathLst>
              <a:path w="4326868" h="2514992">
                <a:moveTo>
                  <a:pt x="0" y="0"/>
                </a:moveTo>
                <a:lnTo>
                  <a:pt x="4326868" y="0"/>
                </a:lnTo>
                <a:lnTo>
                  <a:pt x="4326868" y="2514992"/>
                </a:lnTo>
                <a:lnTo>
                  <a:pt x="0" y="251499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765441" cy="741782"/>
          </a:xfrm>
          <a:custGeom>
            <a:avLst/>
            <a:gdLst/>
            <a:ahLst/>
            <a:cxnLst/>
            <a:rect l="l" t="t" r="r" b="b"/>
            <a:pathLst>
              <a:path w="765441" h="741782">
                <a:moveTo>
                  <a:pt x="0" y="0"/>
                </a:moveTo>
                <a:lnTo>
                  <a:pt x="765441" y="0"/>
                </a:lnTo>
                <a:lnTo>
                  <a:pt x="765441" y="741782"/>
                </a:lnTo>
                <a:lnTo>
                  <a:pt x="0" y="741782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5662" y="-13785"/>
            <a:ext cx="534118" cy="72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4443" spc="88">
                <a:solidFill>
                  <a:srgbClr val="000000"/>
                </a:solidFill>
                <a:latin typeface="Gagalin"/>
              </a:rPr>
              <a:t>6.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606203" y="8803083"/>
            <a:ext cx="8075487" cy="1176059"/>
            <a:chOff x="0" y="0"/>
            <a:chExt cx="1874910" cy="2730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06203" y="7224312"/>
            <a:ext cx="8075487" cy="1176059"/>
            <a:chOff x="0" y="0"/>
            <a:chExt cx="1874910" cy="27304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6203" y="5731267"/>
            <a:ext cx="8075487" cy="1176059"/>
            <a:chOff x="0" y="0"/>
            <a:chExt cx="1874910" cy="2730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06203" y="4107533"/>
            <a:ext cx="8075487" cy="1176059"/>
            <a:chOff x="0" y="0"/>
            <a:chExt cx="1874910" cy="2730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6203" y="2481338"/>
            <a:ext cx="8075487" cy="1176059"/>
            <a:chOff x="0" y="0"/>
            <a:chExt cx="1874910" cy="2730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09261" y="2481338"/>
            <a:ext cx="7771933" cy="1176059"/>
            <a:chOff x="0" y="0"/>
            <a:chExt cx="1804433" cy="2730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04433" cy="273049"/>
            </a:xfrm>
            <a:custGeom>
              <a:avLst/>
              <a:gdLst/>
              <a:ahLst/>
              <a:cxnLst/>
              <a:rect l="l" t="t" r="r" b="b"/>
              <a:pathLst>
                <a:path w="1804433" h="273049">
                  <a:moveTo>
                    <a:pt x="18927" y="0"/>
                  </a:moveTo>
                  <a:lnTo>
                    <a:pt x="1785506" y="0"/>
                  </a:lnTo>
                  <a:cubicBezTo>
                    <a:pt x="1790526" y="0"/>
                    <a:pt x="1795340" y="1994"/>
                    <a:pt x="1798889" y="5543"/>
                  </a:cubicBezTo>
                  <a:cubicBezTo>
                    <a:pt x="1802439" y="9093"/>
                    <a:pt x="1804433" y="13907"/>
                    <a:pt x="1804433" y="18927"/>
                  </a:cubicBezTo>
                  <a:lnTo>
                    <a:pt x="1804433" y="254122"/>
                  </a:lnTo>
                  <a:cubicBezTo>
                    <a:pt x="1804433" y="259142"/>
                    <a:pt x="1802439" y="263956"/>
                    <a:pt x="1798889" y="267506"/>
                  </a:cubicBezTo>
                  <a:cubicBezTo>
                    <a:pt x="1795340" y="271055"/>
                    <a:pt x="1790526" y="273049"/>
                    <a:pt x="1785506" y="273049"/>
                  </a:cubicBezTo>
                  <a:lnTo>
                    <a:pt x="18927" y="273049"/>
                  </a:lnTo>
                  <a:cubicBezTo>
                    <a:pt x="13907" y="273049"/>
                    <a:pt x="9093" y="271055"/>
                    <a:pt x="5543" y="267506"/>
                  </a:cubicBezTo>
                  <a:cubicBezTo>
                    <a:pt x="1994" y="263956"/>
                    <a:pt x="0" y="259142"/>
                    <a:pt x="0" y="254122"/>
                  </a:cubicBezTo>
                  <a:lnTo>
                    <a:pt x="0" y="18927"/>
                  </a:lnTo>
                  <a:cubicBezTo>
                    <a:pt x="0" y="13907"/>
                    <a:pt x="1994" y="9093"/>
                    <a:pt x="5543" y="5543"/>
                  </a:cubicBezTo>
                  <a:cubicBezTo>
                    <a:pt x="9093" y="1994"/>
                    <a:pt x="13907" y="0"/>
                    <a:pt x="189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17379" y="4107533"/>
            <a:ext cx="7774639" cy="1176059"/>
            <a:chOff x="0" y="0"/>
            <a:chExt cx="1805061" cy="27304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05061" cy="273049"/>
            </a:xfrm>
            <a:custGeom>
              <a:avLst/>
              <a:gdLst/>
              <a:ahLst/>
              <a:cxnLst/>
              <a:rect l="l" t="t" r="r" b="b"/>
              <a:pathLst>
                <a:path w="1805061" h="273049">
                  <a:moveTo>
                    <a:pt x="18920" y="0"/>
                  </a:moveTo>
                  <a:lnTo>
                    <a:pt x="1786141" y="0"/>
                  </a:lnTo>
                  <a:cubicBezTo>
                    <a:pt x="1791159" y="0"/>
                    <a:pt x="1795971" y="1993"/>
                    <a:pt x="1799519" y="5542"/>
                  </a:cubicBezTo>
                  <a:cubicBezTo>
                    <a:pt x="1803068" y="9090"/>
                    <a:pt x="1805061" y="13902"/>
                    <a:pt x="1805061" y="18920"/>
                  </a:cubicBezTo>
                  <a:lnTo>
                    <a:pt x="1805061" y="254129"/>
                  </a:lnTo>
                  <a:cubicBezTo>
                    <a:pt x="1805061" y="259147"/>
                    <a:pt x="1803068" y="263959"/>
                    <a:pt x="1799519" y="267508"/>
                  </a:cubicBezTo>
                  <a:cubicBezTo>
                    <a:pt x="1795971" y="271056"/>
                    <a:pt x="1791159" y="273049"/>
                    <a:pt x="1786141" y="273049"/>
                  </a:cubicBezTo>
                  <a:lnTo>
                    <a:pt x="18920" y="273049"/>
                  </a:lnTo>
                  <a:cubicBezTo>
                    <a:pt x="8471" y="273049"/>
                    <a:pt x="0" y="264578"/>
                    <a:pt x="0" y="254129"/>
                  </a:cubicBezTo>
                  <a:lnTo>
                    <a:pt x="0" y="18920"/>
                  </a:lnTo>
                  <a:cubicBezTo>
                    <a:pt x="0" y="13902"/>
                    <a:pt x="1993" y="9090"/>
                    <a:pt x="5542" y="5542"/>
                  </a:cubicBezTo>
                  <a:cubicBezTo>
                    <a:pt x="9090" y="1993"/>
                    <a:pt x="13902" y="0"/>
                    <a:pt x="189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17379" y="5731267"/>
            <a:ext cx="7777345" cy="1176059"/>
            <a:chOff x="0" y="0"/>
            <a:chExt cx="1805689" cy="27304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05689" cy="273049"/>
            </a:xfrm>
            <a:custGeom>
              <a:avLst/>
              <a:gdLst/>
              <a:ahLst/>
              <a:cxnLst/>
              <a:rect l="l" t="t" r="r" b="b"/>
              <a:pathLst>
                <a:path w="1805689" h="273049">
                  <a:moveTo>
                    <a:pt x="18913" y="0"/>
                  </a:moveTo>
                  <a:lnTo>
                    <a:pt x="1786776" y="0"/>
                  </a:lnTo>
                  <a:cubicBezTo>
                    <a:pt x="1791792" y="0"/>
                    <a:pt x="1796603" y="1993"/>
                    <a:pt x="1800150" y="5540"/>
                  </a:cubicBezTo>
                  <a:cubicBezTo>
                    <a:pt x="1803696" y="9087"/>
                    <a:pt x="1805689" y="13897"/>
                    <a:pt x="1805689" y="18913"/>
                  </a:cubicBezTo>
                  <a:lnTo>
                    <a:pt x="1805689" y="254136"/>
                  </a:lnTo>
                  <a:cubicBezTo>
                    <a:pt x="1805689" y="259152"/>
                    <a:pt x="1803696" y="263963"/>
                    <a:pt x="1800150" y="267509"/>
                  </a:cubicBezTo>
                  <a:cubicBezTo>
                    <a:pt x="1796603" y="271056"/>
                    <a:pt x="1791792" y="273049"/>
                    <a:pt x="1786776" y="273049"/>
                  </a:cubicBezTo>
                  <a:lnTo>
                    <a:pt x="18913" y="273049"/>
                  </a:lnTo>
                  <a:cubicBezTo>
                    <a:pt x="13897" y="273049"/>
                    <a:pt x="9087" y="271056"/>
                    <a:pt x="5540" y="267509"/>
                  </a:cubicBezTo>
                  <a:cubicBezTo>
                    <a:pt x="1993" y="263963"/>
                    <a:pt x="0" y="259152"/>
                    <a:pt x="0" y="254136"/>
                  </a:cubicBezTo>
                  <a:lnTo>
                    <a:pt x="0" y="18913"/>
                  </a:lnTo>
                  <a:cubicBezTo>
                    <a:pt x="0" y="13897"/>
                    <a:pt x="1993" y="9087"/>
                    <a:pt x="5540" y="5540"/>
                  </a:cubicBezTo>
                  <a:cubicBezTo>
                    <a:pt x="9087" y="1993"/>
                    <a:pt x="13897" y="0"/>
                    <a:pt x="189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17379" y="7265074"/>
            <a:ext cx="7780051" cy="1176059"/>
            <a:chOff x="0" y="0"/>
            <a:chExt cx="1806317" cy="27304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06317" cy="273049"/>
            </a:xfrm>
            <a:custGeom>
              <a:avLst/>
              <a:gdLst/>
              <a:ahLst/>
              <a:cxnLst/>
              <a:rect l="l" t="t" r="r" b="b"/>
              <a:pathLst>
                <a:path w="1806317" h="273049">
                  <a:moveTo>
                    <a:pt x="18907" y="0"/>
                  </a:moveTo>
                  <a:lnTo>
                    <a:pt x="1787411" y="0"/>
                  </a:lnTo>
                  <a:cubicBezTo>
                    <a:pt x="1792425" y="0"/>
                    <a:pt x="1797234" y="1992"/>
                    <a:pt x="1800780" y="5538"/>
                  </a:cubicBezTo>
                  <a:cubicBezTo>
                    <a:pt x="1804326" y="9083"/>
                    <a:pt x="1806317" y="13892"/>
                    <a:pt x="1806317" y="18907"/>
                  </a:cubicBezTo>
                  <a:lnTo>
                    <a:pt x="1806317" y="254142"/>
                  </a:lnTo>
                  <a:cubicBezTo>
                    <a:pt x="1806317" y="259157"/>
                    <a:pt x="1804326" y="263966"/>
                    <a:pt x="1800780" y="267511"/>
                  </a:cubicBezTo>
                  <a:cubicBezTo>
                    <a:pt x="1797234" y="271057"/>
                    <a:pt x="1792425" y="273049"/>
                    <a:pt x="1787411" y="273049"/>
                  </a:cubicBezTo>
                  <a:lnTo>
                    <a:pt x="18907" y="273049"/>
                  </a:lnTo>
                  <a:cubicBezTo>
                    <a:pt x="13892" y="273049"/>
                    <a:pt x="9083" y="271057"/>
                    <a:pt x="5538" y="267511"/>
                  </a:cubicBezTo>
                  <a:cubicBezTo>
                    <a:pt x="1992" y="263966"/>
                    <a:pt x="0" y="259157"/>
                    <a:pt x="0" y="254142"/>
                  </a:cubicBezTo>
                  <a:lnTo>
                    <a:pt x="0" y="18907"/>
                  </a:lnTo>
                  <a:cubicBezTo>
                    <a:pt x="0" y="13892"/>
                    <a:pt x="1992" y="9083"/>
                    <a:pt x="5538" y="5538"/>
                  </a:cubicBezTo>
                  <a:cubicBezTo>
                    <a:pt x="9083" y="1992"/>
                    <a:pt x="13892" y="0"/>
                    <a:pt x="1890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7379" y="8771406"/>
            <a:ext cx="7782757" cy="1176059"/>
            <a:chOff x="0" y="0"/>
            <a:chExt cx="1806946" cy="27304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06946" cy="273049"/>
            </a:xfrm>
            <a:custGeom>
              <a:avLst/>
              <a:gdLst/>
              <a:ahLst/>
              <a:cxnLst/>
              <a:rect l="l" t="t" r="r" b="b"/>
              <a:pathLst>
                <a:path w="1806946" h="273049">
                  <a:moveTo>
                    <a:pt x="18900" y="0"/>
                  </a:moveTo>
                  <a:lnTo>
                    <a:pt x="1788046" y="0"/>
                  </a:lnTo>
                  <a:cubicBezTo>
                    <a:pt x="1798484" y="0"/>
                    <a:pt x="1806946" y="8462"/>
                    <a:pt x="1806946" y="18900"/>
                  </a:cubicBezTo>
                  <a:lnTo>
                    <a:pt x="1806946" y="254149"/>
                  </a:lnTo>
                  <a:cubicBezTo>
                    <a:pt x="1806946" y="259161"/>
                    <a:pt x="1804954" y="263969"/>
                    <a:pt x="1801410" y="267513"/>
                  </a:cubicBezTo>
                  <a:cubicBezTo>
                    <a:pt x="1797865" y="271058"/>
                    <a:pt x="1793058" y="273049"/>
                    <a:pt x="1788046" y="273049"/>
                  </a:cubicBezTo>
                  <a:lnTo>
                    <a:pt x="18900" y="273049"/>
                  </a:lnTo>
                  <a:cubicBezTo>
                    <a:pt x="13888" y="273049"/>
                    <a:pt x="9080" y="271058"/>
                    <a:pt x="5536" y="267513"/>
                  </a:cubicBezTo>
                  <a:cubicBezTo>
                    <a:pt x="1991" y="263969"/>
                    <a:pt x="0" y="259161"/>
                    <a:pt x="0" y="254149"/>
                  </a:cubicBezTo>
                  <a:lnTo>
                    <a:pt x="0" y="18900"/>
                  </a:lnTo>
                  <a:cubicBezTo>
                    <a:pt x="0" y="13888"/>
                    <a:pt x="1991" y="9080"/>
                    <a:pt x="5536" y="5536"/>
                  </a:cubicBezTo>
                  <a:cubicBezTo>
                    <a:pt x="9080" y="1991"/>
                    <a:pt x="13888" y="0"/>
                    <a:pt x="189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38990" y="7269995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Mi hanno derubato 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I’ve been robbed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38990" y="2486259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Aiuto!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Help!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38990" y="4101109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Chiamate la polizia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Call the police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38990" y="5740792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Chiamate l’ambulanza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Call the ambulance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38990" y="8808004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Devo andare all’ambasciata di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I have to go to the embassy of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868747" y="2486259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Dove ha male?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Where does it hurt?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868747" y="4112454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Ho male al petto / alla pancia / alla schiena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My chest / my stomach / my back hurts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868747" y="7231176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Sì, prendo…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Yes, I take…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868747" y="5736188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Prende delle medicine ogni giorno?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Do you take some daily medication?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868747" y="8776327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Ha delle allergie?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Do you have any allergies?</a:t>
            </a:r>
          </a:p>
        </p:txBody>
      </p:sp>
      <p:sp>
        <p:nvSpPr>
          <p:cNvPr id="48" name="Freeform 48"/>
          <p:cNvSpPr/>
          <p:nvPr/>
        </p:nvSpPr>
        <p:spPr>
          <a:xfrm rot="4029577">
            <a:off x="10765784" y="16586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alphaModFix amt="31999"/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49" name="aiuto">
            <a:hlinkClick r:id="" action="ppaction://media"/>
            <a:extLst>
              <a:ext uri="{FF2B5EF4-FFF2-40B4-BE49-F238E27FC236}">
                <a16:creationId xmlns:a16="http://schemas.microsoft.com/office/drawing/2014/main" id="{8CFA27B0-F14D-4B24-913D-57B15B5C1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756480" y="2553833"/>
            <a:ext cx="406400" cy="406400"/>
          </a:xfrm>
          <a:prstGeom prst="rect">
            <a:avLst/>
          </a:prstGeom>
        </p:spPr>
      </p:pic>
      <p:pic>
        <p:nvPicPr>
          <p:cNvPr id="50" name="polizia">
            <a:hlinkClick r:id="" action="ppaction://media"/>
            <a:extLst>
              <a:ext uri="{FF2B5EF4-FFF2-40B4-BE49-F238E27FC236}">
                <a16:creationId xmlns:a16="http://schemas.microsoft.com/office/drawing/2014/main" id="{FCA6EDF3-EC14-4CA3-A697-172125344C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053602" y="4192843"/>
            <a:ext cx="406400" cy="406400"/>
          </a:xfrm>
          <a:prstGeom prst="rect">
            <a:avLst/>
          </a:prstGeom>
        </p:spPr>
      </p:pic>
      <p:pic>
        <p:nvPicPr>
          <p:cNvPr id="51" name="ambulanza">
            <a:hlinkClick r:id="" action="ppaction://media"/>
            <a:extLst>
              <a:ext uri="{FF2B5EF4-FFF2-40B4-BE49-F238E27FC236}">
                <a16:creationId xmlns:a16="http://schemas.microsoft.com/office/drawing/2014/main" id="{2BBDC2D5-7CAB-4B40-95AE-0C13D7C3714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693376" y="5850983"/>
            <a:ext cx="406400" cy="406400"/>
          </a:xfrm>
          <a:prstGeom prst="rect">
            <a:avLst/>
          </a:prstGeom>
        </p:spPr>
      </p:pic>
      <p:pic>
        <p:nvPicPr>
          <p:cNvPr id="52" name="derubato">
            <a:hlinkClick r:id="" action="ppaction://media"/>
            <a:extLst>
              <a:ext uri="{FF2B5EF4-FFF2-40B4-BE49-F238E27FC236}">
                <a16:creationId xmlns:a16="http://schemas.microsoft.com/office/drawing/2014/main" id="{72BD2DB7-8E17-465E-9A9C-AEB0623CA1D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105276" y="7358942"/>
            <a:ext cx="406400" cy="406400"/>
          </a:xfrm>
          <a:prstGeom prst="rect">
            <a:avLst/>
          </a:prstGeom>
        </p:spPr>
      </p:pic>
      <p:pic>
        <p:nvPicPr>
          <p:cNvPr id="53" name="ambasciata">
            <a:hlinkClick r:id="" action="ppaction://media"/>
            <a:extLst>
              <a:ext uri="{FF2B5EF4-FFF2-40B4-BE49-F238E27FC236}">
                <a16:creationId xmlns:a16="http://schemas.microsoft.com/office/drawing/2014/main" id="{D896A8C3-3009-4F28-827C-A49EE3F6681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119270" y="8874877"/>
            <a:ext cx="406400" cy="406400"/>
          </a:xfrm>
          <a:prstGeom prst="rect">
            <a:avLst/>
          </a:prstGeom>
        </p:spPr>
      </p:pic>
      <p:pic>
        <p:nvPicPr>
          <p:cNvPr id="54" name="dove male">
            <a:hlinkClick r:id="" action="ppaction://media"/>
            <a:extLst>
              <a:ext uri="{FF2B5EF4-FFF2-40B4-BE49-F238E27FC236}">
                <a16:creationId xmlns:a16="http://schemas.microsoft.com/office/drawing/2014/main" id="{19193C81-4C63-4525-943B-E3028B175CC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2702986" y="2553833"/>
            <a:ext cx="406400" cy="406400"/>
          </a:xfrm>
          <a:prstGeom prst="rect">
            <a:avLst/>
          </a:prstGeom>
        </p:spPr>
      </p:pic>
      <p:pic>
        <p:nvPicPr>
          <p:cNvPr id="55" name="ho male a ">
            <a:hlinkClick r:id="" action="ppaction://media"/>
            <a:extLst>
              <a:ext uri="{FF2B5EF4-FFF2-40B4-BE49-F238E27FC236}">
                <a16:creationId xmlns:a16="http://schemas.microsoft.com/office/drawing/2014/main" id="{7483AF96-51FF-4D0B-9588-0DDD672F0ED3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6764000" y="4658922"/>
            <a:ext cx="406400" cy="406400"/>
          </a:xfrm>
          <a:prstGeom prst="rect">
            <a:avLst/>
          </a:prstGeom>
        </p:spPr>
      </p:pic>
      <p:pic>
        <p:nvPicPr>
          <p:cNvPr id="56" name="prende medicine ogni giorno">
            <a:hlinkClick r:id="" action="ppaction://media"/>
            <a:extLst>
              <a:ext uri="{FF2B5EF4-FFF2-40B4-BE49-F238E27FC236}">
                <a16:creationId xmlns:a16="http://schemas.microsoft.com/office/drawing/2014/main" id="{41BF6725-E850-46BA-BA66-CDB3DFFAEA3F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6124566" y="5831753"/>
            <a:ext cx="406400" cy="406400"/>
          </a:xfrm>
          <a:prstGeom prst="rect">
            <a:avLst/>
          </a:prstGeom>
        </p:spPr>
      </p:pic>
      <p:pic>
        <p:nvPicPr>
          <p:cNvPr id="57" name="si, prendo">
            <a:hlinkClick r:id="" action="ppaction://media"/>
            <a:extLst>
              <a:ext uri="{FF2B5EF4-FFF2-40B4-BE49-F238E27FC236}">
                <a16:creationId xmlns:a16="http://schemas.microsoft.com/office/drawing/2014/main" id="{49DF2ABC-A3C5-4C1F-9D89-30EB31609A12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1963400" y="7306187"/>
            <a:ext cx="406400" cy="406400"/>
          </a:xfrm>
          <a:prstGeom prst="rect">
            <a:avLst/>
          </a:prstGeom>
        </p:spPr>
      </p:pic>
      <p:pic>
        <p:nvPicPr>
          <p:cNvPr id="58" name="ha allergie">
            <a:hlinkClick r:id="" action="ppaction://media"/>
            <a:extLst>
              <a:ext uri="{FF2B5EF4-FFF2-40B4-BE49-F238E27FC236}">
                <a16:creationId xmlns:a16="http://schemas.microsoft.com/office/drawing/2014/main" id="{E3837708-6BC4-430F-9AA3-7EE86B1865AE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38819" y="888427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4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8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40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0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008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024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296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008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71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12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6531177">
            <a:off x="-962877" y="-31983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0" y="0"/>
                </a:lnTo>
                <a:lnTo>
                  <a:pt x="7169490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5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47524" y="3695638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>
                <a:solidFill>
                  <a:srgbClr val="000000"/>
                </a:solidFill>
                <a:latin typeface="Gagalin"/>
              </a:rPr>
              <a:t>Italian Travel Phrases for emergencies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>
              <a:solidFill>
                <a:srgbClr val="000000"/>
              </a:solidFill>
              <a:latin typeface="Gagalin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47524" y="2739186"/>
            <a:ext cx="765441" cy="741782"/>
          </a:xfrm>
          <a:custGeom>
            <a:avLst/>
            <a:gdLst/>
            <a:ahLst/>
            <a:cxnLst/>
            <a:rect l="l" t="t" r="r" b="b"/>
            <a:pathLst>
              <a:path w="765441" h="741782">
                <a:moveTo>
                  <a:pt x="0" y="0"/>
                </a:moveTo>
                <a:lnTo>
                  <a:pt x="765441" y="0"/>
                </a:lnTo>
                <a:lnTo>
                  <a:pt x="765441" y="741783"/>
                </a:lnTo>
                <a:lnTo>
                  <a:pt x="0" y="74178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63186" y="2725401"/>
            <a:ext cx="534118" cy="72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4443" spc="88">
                <a:solidFill>
                  <a:srgbClr val="000000"/>
                </a:solidFill>
                <a:latin typeface="Gagalin"/>
              </a:rPr>
              <a:t>6.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267952"/>
            <a:ext cx="4889679" cy="2842126"/>
          </a:xfrm>
          <a:custGeom>
            <a:avLst/>
            <a:gdLst/>
            <a:ahLst/>
            <a:cxnLst/>
            <a:rect l="l" t="t" r="r" b="b"/>
            <a:pathLst>
              <a:path w="4889679" h="2842126">
                <a:moveTo>
                  <a:pt x="0" y="0"/>
                </a:moveTo>
                <a:lnTo>
                  <a:pt x="4889679" y="0"/>
                </a:lnTo>
                <a:lnTo>
                  <a:pt x="4889679" y="2842126"/>
                </a:lnTo>
                <a:lnTo>
                  <a:pt x="0" y="28421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588071" y="623469"/>
            <a:ext cx="9795604" cy="1295341"/>
            <a:chOff x="0" y="0"/>
            <a:chExt cx="2064846" cy="2730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4846" cy="273049"/>
            </a:xfrm>
            <a:custGeom>
              <a:avLst/>
              <a:gdLst/>
              <a:ahLst/>
              <a:cxnLst/>
              <a:rect l="l" t="t" r="r" b="b"/>
              <a:pathLst>
                <a:path w="2064846" h="273049">
                  <a:moveTo>
                    <a:pt x="15017" y="0"/>
                  </a:moveTo>
                  <a:lnTo>
                    <a:pt x="2049830" y="0"/>
                  </a:lnTo>
                  <a:cubicBezTo>
                    <a:pt x="2053812" y="0"/>
                    <a:pt x="2057632" y="1582"/>
                    <a:pt x="2060448" y="4398"/>
                  </a:cubicBezTo>
                  <a:cubicBezTo>
                    <a:pt x="2063264" y="7214"/>
                    <a:pt x="2064846" y="11034"/>
                    <a:pt x="2064846" y="15017"/>
                  </a:cubicBezTo>
                  <a:lnTo>
                    <a:pt x="2064846" y="258033"/>
                  </a:lnTo>
                  <a:cubicBezTo>
                    <a:pt x="2064846" y="262015"/>
                    <a:pt x="2063264" y="265835"/>
                    <a:pt x="2060448" y="268651"/>
                  </a:cubicBezTo>
                  <a:cubicBezTo>
                    <a:pt x="2057632" y="271467"/>
                    <a:pt x="2053812" y="273049"/>
                    <a:pt x="2049830" y="273049"/>
                  </a:cubicBezTo>
                  <a:lnTo>
                    <a:pt x="15017" y="273049"/>
                  </a:lnTo>
                  <a:cubicBezTo>
                    <a:pt x="6723" y="273049"/>
                    <a:pt x="0" y="266326"/>
                    <a:pt x="0" y="258033"/>
                  </a:cubicBezTo>
                  <a:lnTo>
                    <a:pt x="0" y="15017"/>
                  </a:lnTo>
                  <a:cubicBezTo>
                    <a:pt x="0" y="11034"/>
                    <a:pt x="1582" y="7214"/>
                    <a:pt x="4398" y="4398"/>
                  </a:cubicBezTo>
                  <a:cubicBezTo>
                    <a:pt x="7214" y="1582"/>
                    <a:pt x="11034" y="0"/>
                    <a:pt x="1501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5795" tIns="55795" rIns="55795" bIns="55795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08935" y="2422382"/>
            <a:ext cx="9774741" cy="1295341"/>
            <a:chOff x="0" y="0"/>
            <a:chExt cx="2060448" cy="27304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60448" cy="273049"/>
            </a:xfrm>
            <a:custGeom>
              <a:avLst/>
              <a:gdLst/>
              <a:ahLst/>
              <a:cxnLst/>
              <a:rect l="l" t="t" r="r" b="b"/>
              <a:pathLst>
                <a:path w="2060448" h="273049">
                  <a:moveTo>
                    <a:pt x="15049" y="0"/>
                  </a:moveTo>
                  <a:lnTo>
                    <a:pt x="2045400" y="0"/>
                  </a:lnTo>
                  <a:cubicBezTo>
                    <a:pt x="2049391" y="0"/>
                    <a:pt x="2053219" y="1585"/>
                    <a:pt x="2056041" y="4408"/>
                  </a:cubicBezTo>
                  <a:cubicBezTo>
                    <a:pt x="2058863" y="7230"/>
                    <a:pt x="2060448" y="11057"/>
                    <a:pt x="2060448" y="15049"/>
                  </a:cubicBezTo>
                  <a:lnTo>
                    <a:pt x="2060448" y="258000"/>
                  </a:lnTo>
                  <a:cubicBezTo>
                    <a:pt x="2060448" y="261992"/>
                    <a:pt x="2058863" y="265819"/>
                    <a:pt x="2056041" y="268641"/>
                  </a:cubicBezTo>
                  <a:cubicBezTo>
                    <a:pt x="2053219" y="271464"/>
                    <a:pt x="2049391" y="273049"/>
                    <a:pt x="2045400" y="273049"/>
                  </a:cubicBezTo>
                  <a:lnTo>
                    <a:pt x="15049" y="273049"/>
                  </a:lnTo>
                  <a:cubicBezTo>
                    <a:pt x="11057" y="273049"/>
                    <a:pt x="7230" y="271464"/>
                    <a:pt x="4408" y="268641"/>
                  </a:cubicBezTo>
                  <a:cubicBezTo>
                    <a:pt x="1585" y="265819"/>
                    <a:pt x="0" y="261992"/>
                    <a:pt x="0" y="258000"/>
                  </a:cubicBezTo>
                  <a:lnTo>
                    <a:pt x="0" y="15049"/>
                  </a:lnTo>
                  <a:cubicBezTo>
                    <a:pt x="0" y="11057"/>
                    <a:pt x="1585" y="7230"/>
                    <a:pt x="4408" y="4408"/>
                  </a:cubicBezTo>
                  <a:cubicBezTo>
                    <a:pt x="7230" y="1585"/>
                    <a:pt x="11057" y="0"/>
                    <a:pt x="1504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5795" tIns="55795" rIns="55795" bIns="55795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08935" y="4210805"/>
            <a:ext cx="9774741" cy="1295341"/>
            <a:chOff x="0" y="0"/>
            <a:chExt cx="2060448" cy="2730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60448" cy="273049"/>
            </a:xfrm>
            <a:custGeom>
              <a:avLst/>
              <a:gdLst/>
              <a:ahLst/>
              <a:cxnLst/>
              <a:rect l="l" t="t" r="r" b="b"/>
              <a:pathLst>
                <a:path w="2060448" h="273049">
                  <a:moveTo>
                    <a:pt x="15049" y="0"/>
                  </a:moveTo>
                  <a:lnTo>
                    <a:pt x="2045400" y="0"/>
                  </a:lnTo>
                  <a:cubicBezTo>
                    <a:pt x="2049391" y="0"/>
                    <a:pt x="2053219" y="1585"/>
                    <a:pt x="2056041" y="4408"/>
                  </a:cubicBezTo>
                  <a:cubicBezTo>
                    <a:pt x="2058863" y="7230"/>
                    <a:pt x="2060448" y="11057"/>
                    <a:pt x="2060448" y="15049"/>
                  </a:cubicBezTo>
                  <a:lnTo>
                    <a:pt x="2060448" y="258000"/>
                  </a:lnTo>
                  <a:cubicBezTo>
                    <a:pt x="2060448" y="261992"/>
                    <a:pt x="2058863" y="265819"/>
                    <a:pt x="2056041" y="268641"/>
                  </a:cubicBezTo>
                  <a:cubicBezTo>
                    <a:pt x="2053219" y="271464"/>
                    <a:pt x="2049391" y="273049"/>
                    <a:pt x="2045400" y="273049"/>
                  </a:cubicBezTo>
                  <a:lnTo>
                    <a:pt x="15049" y="273049"/>
                  </a:lnTo>
                  <a:cubicBezTo>
                    <a:pt x="11057" y="273049"/>
                    <a:pt x="7230" y="271464"/>
                    <a:pt x="4408" y="268641"/>
                  </a:cubicBezTo>
                  <a:cubicBezTo>
                    <a:pt x="1585" y="265819"/>
                    <a:pt x="0" y="261992"/>
                    <a:pt x="0" y="258000"/>
                  </a:cubicBezTo>
                  <a:lnTo>
                    <a:pt x="0" y="15049"/>
                  </a:lnTo>
                  <a:cubicBezTo>
                    <a:pt x="0" y="11057"/>
                    <a:pt x="1585" y="7230"/>
                    <a:pt x="4408" y="4408"/>
                  </a:cubicBezTo>
                  <a:cubicBezTo>
                    <a:pt x="7230" y="1585"/>
                    <a:pt x="11057" y="0"/>
                    <a:pt x="1504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5795" tIns="55795" rIns="55795" bIns="55795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08935" y="5900179"/>
            <a:ext cx="9774741" cy="1295341"/>
            <a:chOff x="0" y="0"/>
            <a:chExt cx="2060448" cy="2730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60448" cy="273049"/>
            </a:xfrm>
            <a:custGeom>
              <a:avLst/>
              <a:gdLst/>
              <a:ahLst/>
              <a:cxnLst/>
              <a:rect l="l" t="t" r="r" b="b"/>
              <a:pathLst>
                <a:path w="2060448" h="273049">
                  <a:moveTo>
                    <a:pt x="15049" y="0"/>
                  </a:moveTo>
                  <a:lnTo>
                    <a:pt x="2045400" y="0"/>
                  </a:lnTo>
                  <a:cubicBezTo>
                    <a:pt x="2049391" y="0"/>
                    <a:pt x="2053219" y="1585"/>
                    <a:pt x="2056041" y="4408"/>
                  </a:cubicBezTo>
                  <a:cubicBezTo>
                    <a:pt x="2058863" y="7230"/>
                    <a:pt x="2060448" y="11057"/>
                    <a:pt x="2060448" y="15049"/>
                  </a:cubicBezTo>
                  <a:lnTo>
                    <a:pt x="2060448" y="258000"/>
                  </a:lnTo>
                  <a:cubicBezTo>
                    <a:pt x="2060448" y="261992"/>
                    <a:pt x="2058863" y="265819"/>
                    <a:pt x="2056041" y="268641"/>
                  </a:cubicBezTo>
                  <a:cubicBezTo>
                    <a:pt x="2053219" y="271464"/>
                    <a:pt x="2049391" y="273049"/>
                    <a:pt x="2045400" y="273049"/>
                  </a:cubicBezTo>
                  <a:lnTo>
                    <a:pt x="15049" y="273049"/>
                  </a:lnTo>
                  <a:cubicBezTo>
                    <a:pt x="11057" y="273049"/>
                    <a:pt x="7230" y="271464"/>
                    <a:pt x="4408" y="268641"/>
                  </a:cubicBezTo>
                  <a:cubicBezTo>
                    <a:pt x="1585" y="265819"/>
                    <a:pt x="0" y="261992"/>
                    <a:pt x="0" y="258000"/>
                  </a:cubicBezTo>
                  <a:lnTo>
                    <a:pt x="0" y="15049"/>
                  </a:lnTo>
                  <a:cubicBezTo>
                    <a:pt x="0" y="11057"/>
                    <a:pt x="1585" y="7230"/>
                    <a:pt x="4408" y="4408"/>
                  </a:cubicBezTo>
                  <a:cubicBezTo>
                    <a:pt x="7230" y="1585"/>
                    <a:pt x="11057" y="0"/>
                    <a:pt x="1504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5795" tIns="55795" rIns="55795" bIns="55795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88071" y="7584874"/>
            <a:ext cx="9774741" cy="1967439"/>
            <a:chOff x="0" y="0"/>
            <a:chExt cx="2060448" cy="41472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60448" cy="414723"/>
            </a:xfrm>
            <a:custGeom>
              <a:avLst/>
              <a:gdLst/>
              <a:ahLst/>
              <a:cxnLst/>
              <a:rect l="l" t="t" r="r" b="b"/>
              <a:pathLst>
                <a:path w="2060448" h="414723">
                  <a:moveTo>
                    <a:pt x="15049" y="0"/>
                  </a:moveTo>
                  <a:lnTo>
                    <a:pt x="2045400" y="0"/>
                  </a:lnTo>
                  <a:cubicBezTo>
                    <a:pt x="2049391" y="0"/>
                    <a:pt x="2053219" y="1585"/>
                    <a:pt x="2056041" y="4408"/>
                  </a:cubicBezTo>
                  <a:cubicBezTo>
                    <a:pt x="2058863" y="7230"/>
                    <a:pt x="2060448" y="11057"/>
                    <a:pt x="2060448" y="15049"/>
                  </a:cubicBezTo>
                  <a:lnTo>
                    <a:pt x="2060448" y="399674"/>
                  </a:lnTo>
                  <a:cubicBezTo>
                    <a:pt x="2060448" y="407985"/>
                    <a:pt x="2053711" y="414723"/>
                    <a:pt x="2045400" y="414723"/>
                  </a:cubicBezTo>
                  <a:lnTo>
                    <a:pt x="15049" y="414723"/>
                  </a:lnTo>
                  <a:cubicBezTo>
                    <a:pt x="11057" y="414723"/>
                    <a:pt x="7230" y="413137"/>
                    <a:pt x="4408" y="410315"/>
                  </a:cubicBezTo>
                  <a:cubicBezTo>
                    <a:pt x="1585" y="407493"/>
                    <a:pt x="0" y="403665"/>
                    <a:pt x="0" y="399674"/>
                  </a:cubicBezTo>
                  <a:lnTo>
                    <a:pt x="0" y="15049"/>
                  </a:lnTo>
                  <a:cubicBezTo>
                    <a:pt x="0" y="11057"/>
                    <a:pt x="1585" y="7230"/>
                    <a:pt x="4408" y="4408"/>
                  </a:cubicBezTo>
                  <a:cubicBezTo>
                    <a:pt x="7230" y="1585"/>
                    <a:pt x="11057" y="0"/>
                    <a:pt x="1504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5795" tIns="55795" rIns="55795" bIns="55795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7967984" y="605118"/>
            <a:ext cx="9014917" cy="1179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3"/>
              </a:lnSpc>
            </a:pPr>
            <a:r>
              <a:rPr lang="en-US" sz="3123" dirty="0" err="1">
                <a:solidFill>
                  <a:srgbClr val="D80031"/>
                </a:solidFill>
                <a:latin typeface="Agrandir Bold"/>
              </a:rPr>
              <a:t>Sì</a:t>
            </a:r>
            <a:r>
              <a:rPr lang="en-US" sz="3123" dirty="0">
                <a:solidFill>
                  <a:srgbClr val="D80031"/>
                </a:solidFill>
                <a:latin typeface="Agrandir Bold"/>
              </a:rPr>
              <a:t>, </a:t>
            </a:r>
            <a:r>
              <a:rPr lang="en-US" sz="3123" dirty="0" err="1">
                <a:solidFill>
                  <a:srgbClr val="D80031"/>
                </a:solidFill>
                <a:latin typeface="Agrandir Bold"/>
              </a:rPr>
              <a:t>sono</a:t>
            </a:r>
            <a:r>
              <a:rPr lang="en-US" sz="3123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3123" dirty="0" err="1">
                <a:solidFill>
                  <a:srgbClr val="D80031"/>
                </a:solidFill>
                <a:latin typeface="Agrandir Bold"/>
              </a:rPr>
              <a:t>allergico</a:t>
            </a:r>
            <a:r>
              <a:rPr lang="en-US" sz="3123" dirty="0">
                <a:solidFill>
                  <a:srgbClr val="D80031"/>
                </a:solidFill>
                <a:latin typeface="Agrandir Bold"/>
              </a:rPr>
              <a:t> a...</a:t>
            </a:r>
          </a:p>
          <a:p>
            <a:pPr algn="l">
              <a:lnSpc>
                <a:spcPts val="4373"/>
              </a:lnSpc>
            </a:pPr>
            <a:r>
              <a:rPr lang="en-US" sz="3123" dirty="0">
                <a:solidFill>
                  <a:srgbClr val="000000"/>
                </a:solidFill>
                <a:latin typeface="Agrandir"/>
              </a:rPr>
              <a:t>Yes, I’m allergic to…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967984" y="2398786"/>
            <a:ext cx="9014917" cy="1179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3"/>
              </a:lnSpc>
            </a:pPr>
            <a:r>
              <a:rPr lang="en-US" sz="3123">
                <a:solidFill>
                  <a:srgbClr val="D80031"/>
                </a:solidFill>
                <a:latin typeface="Agrandir Bold"/>
              </a:rPr>
              <a:t>Non trovo mio figlio</a:t>
            </a:r>
          </a:p>
          <a:p>
            <a:pPr algn="l">
              <a:lnSpc>
                <a:spcPts val="4373"/>
              </a:lnSpc>
            </a:pPr>
            <a:r>
              <a:rPr lang="en-US" sz="3123">
                <a:solidFill>
                  <a:srgbClr val="000000"/>
                </a:solidFill>
                <a:latin typeface="Agrandir"/>
              </a:rPr>
              <a:t>I can’t find my son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67984" y="4207143"/>
            <a:ext cx="9014917" cy="109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3"/>
              </a:lnSpc>
            </a:pPr>
            <a:r>
              <a:rPr lang="en-US" sz="3123" dirty="0">
                <a:solidFill>
                  <a:srgbClr val="D80031"/>
                </a:solidFill>
                <a:latin typeface="Agrandir Bold"/>
              </a:rPr>
              <a:t>Mi </a:t>
            </a:r>
            <a:r>
              <a:rPr lang="en-US" sz="3123" dirty="0" err="1">
                <a:solidFill>
                  <a:srgbClr val="D80031"/>
                </a:solidFill>
                <a:latin typeface="Agrandir Bold"/>
              </a:rPr>
              <a:t>sono</a:t>
            </a:r>
            <a:r>
              <a:rPr lang="en-US" sz="3123" dirty="0">
                <a:solidFill>
                  <a:srgbClr val="D80031"/>
                </a:solidFill>
                <a:latin typeface="Agrandir Bold"/>
              </a:rPr>
              <a:t> </a:t>
            </a:r>
            <a:r>
              <a:rPr lang="en-US" sz="3123" dirty="0" err="1">
                <a:solidFill>
                  <a:srgbClr val="D80031"/>
                </a:solidFill>
                <a:latin typeface="Agrandir Bold"/>
              </a:rPr>
              <a:t>perso</a:t>
            </a:r>
            <a:endParaRPr lang="en-US" sz="3123" dirty="0">
              <a:solidFill>
                <a:srgbClr val="D80031"/>
              </a:solidFill>
              <a:latin typeface="Agrandir Bold"/>
            </a:endParaRPr>
          </a:p>
          <a:p>
            <a:pPr algn="l">
              <a:lnSpc>
                <a:spcPts val="4373"/>
              </a:lnSpc>
            </a:pPr>
            <a:r>
              <a:rPr lang="en-US" sz="3123" dirty="0">
                <a:solidFill>
                  <a:srgbClr val="000000"/>
                </a:solidFill>
                <a:latin typeface="Agrandir"/>
              </a:rPr>
              <a:t>I got lost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67984" y="5881829"/>
            <a:ext cx="9014917" cy="1179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3"/>
              </a:lnSpc>
            </a:pPr>
            <a:r>
              <a:rPr lang="en-US" sz="3123">
                <a:solidFill>
                  <a:srgbClr val="D80031"/>
                </a:solidFill>
                <a:latin typeface="Agrandir Bold"/>
              </a:rPr>
              <a:t>C’è un medico che parla inglese?</a:t>
            </a:r>
          </a:p>
          <a:p>
            <a:pPr algn="l">
              <a:lnSpc>
                <a:spcPts val="4373"/>
              </a:lnSpc>
            </a:pPr>
            <a:r>
              <a:rPr lang="en-US" sz="3123">
                <a:solidFill>
                  <a:srgbClr val="000000"/>
                </a:solidFill>
                <a:latin typeface="Agrandir"/>
              </a:rPr>
              <a:t>Is there a doctor who speaks English?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967984" y="7584939"/>
            <a:ext cx="9014917" cy="228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3"/>
              </a:lnSpc>
            </a:pPr>
            <a:r>
              <a:rPr lang="en-US" sz="3123">
                <a:solidFill>
                  <a:srgbClr val="D80031"/>
                </a:solidFill>
                <a:latin typeface="Agrandir Bold"/>
              </a:rPr>
              <a:t>Mi hanno rubato il portafoglio / il cellulare / la borsa</a:t>
            </a:r>
          </a:p>
          <a:p>
            <a:pPr>
              <a:lnSpc>
                <a:spcPts val="4373"/>
              </a:lnSpc>
            </a:pPr>
            <a:r>
              <a:rPr lang="en-US" sz="3123">
                <a:solidFill>
                  <a:srgbClr val="000000"/>
                </a:solidFill>
                <a:latin typeface="Agrandir"/>
              </a:rPr>
              <a:t>They stole my wallet / cellphone / bag</a:t>
            </a:r>
          </a:p>
          <a:p>
            <a:pPr algn="l">
              <a:lnSpc>
                <a:spcPts val="4373"/>
              </a:lnSpc>
            </a:pPr>
            <a:endParaRPr lang="en-US" sz="3123">
              <a:solidFill>
                <a:srgbClr val="000000"/>
              </a:solidFill>
              <a:latin typeface="Agrandir"/>
            </a:endParaRPr>
          </a:p>
        </p:txBody>
      </p:sp>
      <p:sp>
        <p:nvSpPr>
          <p:cNvPr id="28" name="Freeform 28"/>
          <p:cNvSpPr/>
          <p:nvPr/>
        </p:nvSpPr>
        <p:spPr>
          <a:xfrm rot="4029577">
            <a:off x="10765784" y="16586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31999"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29" name="si sono allergico a ">
            <a:hlinkClick r:id="" action="ppaction://media"/>
            <a:extLst>
              <a:ext uri="{FF2B5EF4-FFF2-40B4-BE49-F238E27FC236}">
                <a16:creationId xmlns:a16="http://schemas.microsoft.com/office/drawing/2014/main" id="{24B3B7BD-F430-44C9-BA87-D2F76C0775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069041" y="731060"/>
            <a:ext cx="406400" cy="406400"/>
          </a:xfrm>
          <a:prstGeom prst="rect">
            <a:avLst/>
          </a:prstGeom>
        </p:spPr>
      </p:pic>
      <p:pic>
        <p:nvPicPr>
          <p:cNvPr id="30" name="figlio">
            <a:hlinkClick r:id="" action="ppaction://media"/>
            <a:extLst>
              <a:ext uri="{FF2B5EF4-FFF2-40B4-BE49-F238E27FC236}">
                <a16:creationId xmlns:a16="http://schemas.microsoft.com/office/drawing/2014/main" id="{5FDE5A50-F561-4EA5-9E7C-B18291C6E3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935241" y="2522201"/>
            <a:ext cx="406400" cy="406400"/>
          </a:xfrm>
          <a:prstGeom prst="rect">
            <a:avLst/>
          </a:prstGeom>
        </p:spPr>
      </p:pic>
      <p:pic>
        <p:nvPicPr>
          <p:cNvPr id="31" name="mi sono perso">
            <a:hlinkClick r:id="" action="ppaction://media"/>
            <a:extLst>
              <a:ext uri="{FF2B5EF4-FFF2-40B4-BE49-F238E27FC236}">
                <a16:creationId xmlns:a16="http://schemas.microsoft.com/office/drawing/2014/main" id="{2C464DCB-986B-4666-A591-75C2C38E2D9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865682" y="4328394"/>
            <a:ext cx="406400" cy="406400"/>
          </a:xfrm>
          <a:prstGeom prst="rect">
            <a:avLst/>
          </a:prstGeom>
        </p:spPr>
      </p:pic>
      <p:pic>
        <p:nvPicPr>
          <p:cNvPr id="32" name="medico inglese">
            <a:hlinkClick r:id="" action="ppaction://media"/>
            <a:extLst>
              <a:ext uri="{FF2B5EF4-FFF2-40B4-BE49-F238E27FC236}">
                <a16:creationId xmlns:a16="http://schemas.microsoft.com/office/drawing/2014/main" id="{75A72D64-4437-43FA-B76C-C966C83BF2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4401800" y="5999228"/>
            <a:ext cx="406400" cy="406400"/>
          </a:xfrm>
          <a:prstGeom prst="rect">
            <a:avLst/>
          </a:prstGeom>
        </p:spPr>
      </p:pic>
      <p:pic>
        <p:nvPicPr>
          <p:cNvPr id="33" name="mi hanno rubato il p c b">
            <a:hlinkClick r:id="" action="ppaction://media"/>
            <a:extLst>
              <a:ext uri="{FF2B5EF4-FFF2-40B4-BE49-F238E27FC236}">
                <a16:creationId xmlns:a16="http://schemas.microsoft.com/office/drawing/2014/main" id="{8B69192A-3CA9-4FEA-87F1-B3B35FE7897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312827" y="825287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2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22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128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21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6001807">
            <a:off x="236227" y="-4252490"/>
            <a:ext cx="7169491" cy="8047387"/>
          </a:xfrm>
          <a:custGeom>
            <a:avLst/>
            <a:gdLst/>
            <a:ahLst/>
            <a:cxnLst/>
            <a:rect l="l" t="t" r="r" b="b"/>
            <a:pathLst>
              <a:path w="7169491" h="8047387">
                <a:moveTo>
                  <a:pt x="0" y="0"/>
                </a:moveTo>
                <a:lnTo>
                  <a:pt x="7169491" y="0"/>
                </a:lnTo>
                <a:lnTo>
                  <a:pt x="7169491" y="8047388"/>
                </a:lnTo>
                <a:lnTo>
                  <a:pt x="0" y="804738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55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028700" y="214703"/>
            <a:ext cx="7205351" cy="199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2"/>
              </a:lnSpc>
            </a:pPr>
            <a:r>
              <a:rPr lang="en-US" sz="4351" spc="87">
                <a:solidFill>
                  <a:srgbClr val="000000"/>
                </a:solidFill>
                <a:latin typeface="Gagalin"/>
              </a:rPr>
              <a:t>Italian Travel Phrases for restaurant</a:t>
            </a:r>
          </a:p>
          <a:p>
            <a:pPr marL="0" lvl="0" indent="0">
              <a:lnSpc>
                <a:spcPts val="5222"/>
              </a:lnSpc>
              <a:spcBef>
                <a:spcPct val="0"/>
              </a:spcBef>
            </a:pPr>
            <a:endParaRPr lang="en-US" sz="4351" spc="87">
              <a:solidFill>
                <a:srgbClr val="000000"/>
              </a:solidFill>
              <a:latin typeface="Gagalin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961132" y="-228796"/>
            <a:ext cx="4326868" cy="2514992"/>
          </a:xfrm>
          <a:custGeom>
            <a:avLst/>
            <a:gdLst/>
            <a:ahLst/>
            <a:cxnLst/>
            <a:rect l="l" t="t" r="r" b="b"/>
            <a:pathLst>
              <a:path w="4326868" h="2514992">
                <a:moveTo>
                  <a:pt x="0" y="0"/>
                </a:moveTo>
                <a:lnTo>
                  <a:pt x="4326868" y="0"/>
                </a:lnTo>
                <a:lnTo>
                  <a:pt x="4326868" y="2514992"/>
                </a:lnTo>
                <a:lnTo>
                  <a:pt x="0" y="251499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765441" cy="741782"/>
          </a:xfrm>
          <a:custGeom>
            <a:avLst/>
            <a:gdLst/>
            <a:ahLst/>
            <a:cxnLst/>
            <a:rect l="l" t="t" r="r" b="b"/>
            <a:pathLst>
              <a:path w="765441" h="741782">
                <a:moveTo>
                  <a:pt x="0" y="0"/>
                </a:moveTo>
                <a:lnTo>
                  <a:pt x="765441" y="0"/>
                </a:lnTo>
                <a:lnTo>
                  <a:pt x="765441" y="741782"/>
                </a:lnTo>
                <a:lnTo>
                  <a:pt x="0" y="74178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5662" y="-13785"/>
            <a:ext cx="534118" cy="72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4443" spc="88">
                <a:solidFill>
                  <a:srgbClr val="000000"/>
                </a:solidFill>
                <a:latin typeface="Gagalin"/>
              </a:rPr>
              <a:t>7.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606203" y="5731267"/>
            <a:ext cx="8075487" cy="1176059"/>
            <a:chOff x="0" y="0"/>
            <a:chExt cx="1874910" cy="2730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06203" y="4107533"/>
            <a:ext cx="8075487" cy="1176059"/>
            <a:chOff x="0" y="0"/>
            <a:chExt cx="1874910" cy="27304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6203" y="2481338"/>
            <a:ext cx="8075487" cy="1176059"/>
            <a:chOff x="0" y="0"/>
            <a:chExt cx="1874910" cy="2730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74910" cy="273049"/>
            </a:xfrm>
            <a:custGeom>
              <a:avLst/>
              <a:gdLst/>
              <a:ahLst/>
              <a:cxnLst/>
              <a:rect l="l" t="t" r="r" b="b"/>
              <a:pathLst>
                <a:path w="1874910" h="273049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254834"/>
                  </a:lnTo>
                  <a:cubicBezTo>
                    <a:pt x="1874910" y="264894"/>
                    <a:pt x="1866754" y="273049"/>
                    <a:pt x="1856694" y="273049"/>
                  </a:cubicBezTo>
                  <a:lnTo>
                    <a:pt x="18215" y="273049"/>
                  </a:lnTo>
                  <a:cubicBezTo>
                    <a:pt x="8155" y="273049"/>
                    <a:pt x="0" y="264894"/>
                    <a:pt x="0" y="254834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9261" y="2481338"/>
            <a:ext cx="7771933" cy="1176059"/>
            <a:chOff x="0" y="0"/>
            <a:chExt cx="1804433" cy="2730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04433" cy="273049"/>
            </a:xfrm>
            <a:custGeom>
              <a:avLst/>
              <a:gdLst/>
              <a:ahLst/>
              <a:cxnLst/>
              <a:rect l="l" t="t" r="r" b="b"/>
              <a:pathLst>
                <a:path w="1804433" h="273049">
                  <a:moveTo>
                    <a:pt x="18927" y="0"/>
                  </a:moveTo>
                  <a:lnTo>
                    <a:pt x="1785506" y="0"/>
                  </a:lnTo>
                  <a:cubicBezTo>
                    <a:pt x="1790526" y="0"/>
                    <a:pt x="1795340" y="1994"/>
                    <a:pt x="1798889" y="5543"/>
                  </a:cubicBezTo>
                  <a:cubicBezTo>
                    <a:pt x="1802439" y="9093"/>
                    <a:pt x="1804433" y="13907"/>
                    <a:pt x="1804433" y="18927"/>
                  </a:cubicBezTo>
                  <a:lnTo>
                    <a:pt x="1804433" y="254122"/>
                  </a:lnTo>
                  <a:cubicBezTo>
                    <a:pt x="1804433" y="259142"/>
                    <a:pt x="1802439" y="263956"/>
                    <a:pt x="1798889" y="267506"/>
                  </a:cubicBezTo>
                  <a:cubicBezTo>
                    <a:pt x="1795340" y="271055"/>
                    <a:pt x="1790526" y="273049"/>
                    <a:pt x="1785506" y="273049"/>
                  </a:cubicBezTo>
                  <a:lnTo>
                    <a:pt x="18927" y="273049"/>
                  </a:lnTo>
                  <a:cubicBezTo>
                    <a:pt x="13907" y="273049"/>
                    <a:pt x="9093" y="271055"/>
                    <a:pt x="5543" y="267506"/>
                  </a:cubicBezTo>
                  <a:cubicBezTo>
                    <a:pt x="1994" y="263956"/>
                    <a:pt x="0" y="259142"/>
                    <a:pt x="0" y="254122"/>
                  </a:cubicBezTo>
                  <a:lnTo>
                    <a:pt x="0" y="18927"/>
                  </a:lnTo>
                  <a:cubicBezTo>
                    <a:pt x="0" y="13907"/>
                    <a:pt x="1994" y="9093"/>
                    <a:pt x="5543" y="5543"/>
                  </a:cubicBezTo>
                  <a:cubicBezTo>
                    <a:pt x="9093" y="1994"/>
                    <a:pt x="13907" y="0"/>
                    <a:pt x="189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7379" y="4107533"/>
            <a:ext cx="7774639" cy="1176059"/>
            <a:chOff x="0" y="0"/>
            <a:chExt cx="1805061" cy="2730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05061" cy="273049"/>
            </a:xfrm>
            <a:custGeom>
              <a:avLst/>
              <a:gdLst/>
              <a:ahLst/>
              <a:cxnLst/>
              <a:rect l="l" t="t" r="r" b="b"/>
              <a:pathLst>
                <a:path w="1805061" h="273049">
                  <a:moveTo>
                    <a:pt x="18920" y="0"/>
                  </a:moveTo>
                  <a:lnTo>
                    <a:pt x="1786141" y="0"/>
                  </a:lnTo>
                  <a:cubicBezTo>
                    <a:pt x="1791159" y="0"/>
                    <a:pt x="1795971" y="1993"/>
                    <a:pt x="1799519" y="5542"/>
                  </a:cubicBezTo>
                  <a:cubicBezTo>
                    <a:pt x="1803068" y="9090"/>
                    <a:pt x="1805061" y="13902"/>
                    <a:pt x="1805061" y="18920"/>
                  </a:cubicBezTo>
                  <a:lnTo>
                    <a:pt x="1805061" y="254129"/>
                  </a:lnTo>
                  <a:cubicBezTo>
                    <a:pt x="1805061" y="259147"/>
                    <a:pt x="1803068" y="263959"/>
                    <a:pt x="1799519" y="267508"/>
                  </a:cubicBezTo>
                  <a:cubicBezTo>
                    <a:pt x="1795971" y="271056"/>
                    <a:pt x="1791159" y="273049"/>
                    <a:pt x="1786141" y="273049"/>
                  </a:cubicBezTo>
                  <a:lnTo>
                    <a:pt x="18920" y="273049"/>
                  </a:lnTo>
                  <a:cubicBezTo>
                    <a:pt x="8471" y="273049"/>
                    <a:pt x="0" y="264578"/>
                    <a:pt x="0" y="254129"/>
                  </a:cubicBezTo>
                  <a:lnTo>
                    <a:pt x="0" y="18920"/>
                  </a:lnTo>
                  <a:cubicBezTo>
                    <a:pt x="0" y="13902"/>
                    <a:pt x="1993" y="9090"/>
                    <a:pt x="5542" y="5542"/>
                  </a:cubicBezTo>
                  <a:cubicBezTo>
                    <a:pt x="9090" y="1993"/>
                    <a:pt x="13902" y="0"/>
                    <a:pt x="189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17379" y="5731267"/>
            <a:ext cx="7777345" cy="1176059"/>
            <a:chOff x="0" y="0"/>
            <a:chExt cx="1805689" cy="2730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05689" cy="273049"/>
            </a:xfrm>
            <a:custGeom>
              <a:avLst/>
              <a:gdLst/>
              <a:ahLst/>
              <a:cxnLst/>
              <a:rect l="l" t="t" r="r" b="b"/>
              <a:pathLst>
                <a:path w="1805689" h="273049">
                  <a:moveTo>
                    <a:pt x="18913" y="0"/>
                  </a:moveTo>
                  <a:lnTo>
                    <a:pt x="1786776" y="0"/>
                  </a:lnTo>
                  <a:cubicBezTo>
                    <a:pt x="1791792" y="0"/>
                    <a:pt x="1796603" y="1993"/>
                    <a:pt x="1800150" y="5540"/>
                  </a:cubicBezTo>
                  <a:cubicBezTo>
                    <a:pt x="1803696" y="9087"/>
                    <a:pt x="1805689" y="13897"/>
                    <a:pt x="1805689" y="18913"/>
                  </a:cubicBezTo>
                  <a:lnTo>
                    <a:pt x="1805689" y="254136"/>
                  </a:lnTo>
                  <a:cubicBezTo>
                    <a:pt x="1805689" y="259152"/>
                    <a:pt x="1803696" y="263963"/>
                    <a:pt x="1800150" y="267509"/>
                  </a:cubicBezTo>
                  <a:cubicBezTo>
                    <a:pt x="1796603" y="271056"/>
                    <a:pt x="1791792" y="273049"/>
                    <a:pt x="1786776" y="273049"/>
                  </a:cubicBezTo>
                  <a:lnTo>
                    <a:pt x="18913" y="273049"/>
                  </a:lnTo>
                  <a:cubicBezTo>
                    <a:pt x="13897" y="273049"/>
                    <a:pt x="9087" y="271056"/>
                    <a:pt x="5540" y="267509"/>
                  </a:cubicBezTo>
                  <a:cubicBezTo>
                    <a:pt x="1993" y="263963"/>
                    <a:pt x="0" y="259152"/>
                    <a:pt x="0" y="254136"/>
                  </a:cubicBezTo>
                  <a:lnTo>
                    <a:pt x="0" y="18913"/>
                  </a:lnTo>
                  <a:cubicBezTo>
                    <a:pt x="0" y="13897"/>
                    <a:pt x="1993" y="9087"/>
                    <a:pt x="5540" y="5540"/>
                  </a:cubicBezTo>
                  <a:cubicBezTo>
                    <a:pt x="9087" y="1993"/>
                    <a:pt x="13897" y="0"/>
                    <a:pt x="189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17379" y="7265074"/>
            <a:ext cx="7780051" cy="2303545"/>
            <a:chOff x="0" y="0"/>
            <a:chExt cx="1806317" cy="53482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06317" cy="534821"/>
            </a:xfrm>
            <a:custGeom>
              <a:avLst/>
              <a:gdLst/>
              <a:ahLst/>
              <a:cxnLst/>
              <a:rect l="l" t="t" r="r" b="b"/>
              <a:pathLst>
                <a:path w="1806317" h="534821">
                  <a:moveTo>
                    <a:pt x="18907" y="0"/>
                  </a:moveTo>
                  <a:lnTo>
                    <a:pt x="1787411" y="0"/>
                  </a:lnTo>
                  <a:cubicBezTo>
                    <a:pt x="1792425" y="0"/>
                    <a:pt x="1797234" y="1992"/>
                    <a:pt x="1800780" y="5538"/>
                  </a:cubicBezTo>
                  <a:cubicBezTo>
                    <a:pt x="1804326" y="9083"/>
                    <a:pt x="1806317" y="13892"/>
                    <a:pt x="1806317" y="18907"/>
                  </a:cubicBezTo>
                  <a:lnTo>
                    <a:pt x="1806317" y="515914"/>
                  </a:lnTo>
                  <a:cubicBezTo>
                    <a:pt x="1806317" y="520928"/>
                    <a:pt x="1804326" y="525738"/>
                    <a:pt x="1800780" y="529283"/>
                  </a:cubicBezTo>
                  <a:cubicBezTo>
                    <a:pt x="1797234" y="532829"/>
                    <a:pt x="1792425" y="534821"/>
                    <a:pt x="1787411" y="534821"/>
                  </a:cubicBezTo>
                  <a:lnTo>
                    <a:pt x="18907" y="534821"/>
                  </a:lnTo>
                  <a:cubicBezTo>
                    <a:pt x="13892" y="534821"/>
                    <a:pt x="9083" y="532829"/>
                    <a:pt x="5538" y="529283"/>
                  </a:cubicBezTo>
                  <a:cubicBezTo>
                    <a:pt x="1992" y="525738"/>
                    <a:pt x="0" y="520928"/>
                    <a:pt x="0" y="515914"/>
                  </a:cubicBezTo>
                  <a:lnTo>
                    <a:pt x="0" y="18907"/>
                  </a:lnTo>
                  <a:cubicBezTo>
                    <a:pt x="0" y="13892"/>
                    <a:pt x="1992" y="9083"/>
                    <a:pt x="5538" y="5538"/>
                  </a:cubicBezTo>
                  <a:cubicBezTo>
                    <a:pt x="9083" y="1992"/>
                    <a:pt x="13892" y="0"/>
                    <a:pt x="1890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06203" y="7270780"/>
            <a:ext cx="8075487" cy="2344307"/>
            <a:chOff x="0" y="0"/>
            <a:chExt cx="1874910" cy="54428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74910" cy="544285"/>
            </a:xfrm>
            <a:custGeom>
              <a:avLst/>
              <a:gdLst/>
              <a:ahLst/>
              <a:cxnLst/>
              <a:rect l="l" t="t" r="r" b="b"/>
              <a:pathLst>
                <a:path w="1874910" h="544285">
                  <a:moveTo>
                    <a:pt x="18215" y="0"/>
                  </a:moveTo>
                  <a:lnTo>
                    <a:pt x="1856694" y="0"/>
                  </a:lnTo>
                  <a:cubicBezTo>
                    <a:pt x="1866754" y="0"/>
                    <a:pt x="1874910" y="8155"/>
                    <a:pt x="1874910" y="18215"/>
                  </a:cubicBezTo>
                  <a:lnTo>
                    <a:pt x="1874910" y="526070"/>
                  </a:lnTo>
                  <a:cubicBezTo>
                    <a:pt x="1874910" y="536129"/>
                    <a:pt x="1866754" y="544285"/>
                    <a:pt x="1856694" y="544285"/>
                  </a:cubicBezTo>
                  <a:lnTo>
                    <a:pt x="18215" y="544285"/>
                  </a:lnTo>
                  <a:cubicBezTo>
                    <a:pt x="8155" y="544285"/>
                    <a:pt x="0" y="536129"/>
                    <a:pt x="0" y="526070"/>
                  </a:cubicBezTo>
                  <a:lnTo>
                    <a:pt x="0" y="18215"/>
                  </a:lnTo>
                  <a:cubicBezTo>
                    <a:pt x="0" y="8155"/>
                    <a:pt x="8155" y="0"/>
                    <a:pt x="182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1868" tIns="51868" rIns="51868" bIns="5186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868747" y="7410993"/>
            <a:ext cx="8184771" cy="2032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Vorrei prenotare un tavolo per quattro per stasera, per favore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I’d like to reserve a table for four for tonight, please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82721" y="7364526"/>
            <a:ext cx="8184771" cy="2032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Può portare il sale / l’olio / il parmigiano, </a:t>
            </a:r>
          </a:p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per favore?</a:t>
            </a:r>
          </a:p>
          <a:p>
            <a:pPr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Could you bring the salt / oil / parmesan, 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please?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38990" y="4144827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Vorremmo ordinare, per favore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We’d like to order, please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38990" y="5736188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Avete dei piatti vegetariani/vegani?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Do you have any vegetarian/vegan dishes?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68747" y="2486259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Vorrei del vino locale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I’d like some local wine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868747" y="4112454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Complimenti al cuoco!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Compliments to the chef!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868747" y="5736188"/>
            <a:ext cx="8184771" cy="104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0"/>
              </a:lnSpc>
            </a:pPr>
            <a:r>
              <a:rPr lang="en-US" sz="2835">
                <a:solidFill>
                  <a:srgbClr val="D80031"/>
                </a:solidFill>
                <a:latin typeface="Agrandir Bold"/>
              </a:rPr>
              <a:t>Può portare il conto, per favore?</a:t>
            </a:r>
          </a:p>
          <a:p>
            <a:pPr algn="l">
              <a:lnSpc>
                <a:spcPts val="3970"/>
              </a:lnSpc>
            </a:pPr>
            <a:r>
              <a:rPr lang="en-US" sz="2835">
                <a:solidFill>
                  <a:srgbClr val="000000"/>
                </a:solidFill>
                <a:latin typeface="Agrandir"/>
              </a:rPr>
              <a:t>Can I have the check, please?</a:t>
            </a:r>
          </a:p>
        </p:txBody>
      </p:sp>
      <p:sp>
        <p:nvSpPr>
          <p:cNvPr id="39" name="Freeform 39"/>
          <p:cNvSpPr/>
          <p:nvPr/>
        </p:nvSpPr>
        <p:spPr>
          <a:xfrm rot="4029577">
            <a:off x="10765784" y="1658688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31999"/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0" name="TextBox 40"/>
          <p:cNvSpPr txBox="1"/>
          <p:nvPr/>
        </p:nvSpPr>
        <p:spPr>
          <a:xfrm>
            <a:off x="538990" y="2440259"/>
            <a:ext cx="4314217" cy="1088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r>
              <a:rPr lang="en-US" sz="2899">
                <a:solidFill>
                  <a:srgbClr val="D80031"/>
                </a:solidFill>
                <a:latin typeface="Agrandir Bold"/>
              </a:rPr>
              <a:t>È  buonissimo!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Agrandir"/>
              </a:rPr>
              <a:t>It’s really good!</a:t>
            </a:r>
          </a:p>
        </p:txBody>
      </p:sp>
      <p:pic>
        <p:nvPicPr>
          <p:cNvPr id="41" name="buonissimo">
            <a:hlinkClick r:id="" action="ppaction://media"/>
            <a:extLst>
              <a:ext uri="{FF2B5EF4-FFF2-40B4-BE49-F238E27FC236}">
                <a16:creationId xmlns:a16="http://schemas.microsoft.com/office/drawing/2014/main" id="{6E76538E-EA80-4208-B648-6F779750B2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217740" y="2523221"/>
            <a:ext cx="406400" cy="406400"/>
          </a:xfrm>
          <a:prstGeom prst="rect">
            <a:avLst/>
          </a:prstGeom>
        </p:spPr>
      </p:pic>
      <p:pic>
        <p:nvPicPr>
          <p:cNvPr id="42" name="vorremmo ordinare">
            <a:hlinkClick r:id="" action="ppaction://media"/>
            <a:extLst>
              <a:ext uri="{FF2B5EF4-FFF2-40B4-BE49-F238E27FC236}">
                <a16:creationId xmlns:a16="http://schemas.microsoft.com/office/drawing/2014/main" id="{0F1CA346-413F-413A-8E0B-B55AACD2E2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405295" y="4216654"/>
            <a:ext cx="406400" cy="406400"/>
          </a:xfrm>
          <a:prstGeom prst="rect">
            <a:avLst/>
          </a:prstGeom>
        </p:spPr>
      </p:pic>
      <p:pic>
        <p:nvPicPr>
          <p:cNvPr id="43" name="veget veg">
            <a:hlinkClick r:id="" action="ppaction://media"/>
            <a:extLst>
              <a:ext uri="{FF2B5EF4-FFF2-40B4-BE49-F238E27FC236}">
                <a16:creationId xmlns:a16="http://schemas.microsoft.com/office/drawing/2014/main" id="{BCBE80D7-2617-4BD4-ADB0-33F7B976E2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086600" y="5827641"/>
            <a:ext cx="406400" cy="406400"/>
          </a:xfrm>
          <a:prstGeom prst="rect">
            <a:avLst/>
          </a:prstGeom>
        </p:spPr>
      </p:pic>
      <p:pic>
        <p:nvPicPr>
          <p:cNvPr id="44" name="puo portare olio">
            <a:hlinkClick r:id="" action="ppaction://media"/>
            <a:extLst>
              <a:ext uri="{FF2B5EF4-FFF2-40B4-BE49-F238E27FC236}">
                <a16:creationId xmlns:a16="http://schemas.microsoft.com/office/drawing/2014/main" id="{EE32BC07-7921-49A0-B74A-414C3E38485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96098" y="7958661"/>
            <a:ext cx="406400" cy="406400"/>
          </a:xfrm>
          <a:prstGeom prst="rect">
            <a:avLst/>
          </a:prstGeom>
        </p:spPr>
      </p:pic>
      <p:pic>
        <p:nvPicPr>
          <p:cNvPr id="45" name="vino locale">
            <a:hlinkClick r:id="" action="ppaction://media"/>
            <a:extLst>
              <a:ext uri="{FF2B5EF4-FFF2-40B4-BE49-F238E27FC236}">
                <a16:creationId xmlns:a16="http://schemas.microsoft.com/office/drawing/2014/main" id="{6E9E5407-C03C-4CC0-B85E-04593405487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772305" y="2564432"/>
            <a:ext cx="406400" cy="406400"/>
          </a:xfrm>
          <a:prstGeom prst="rect">
            <a:avLst/>
          </a:prstGeom>
        </p:spPr>
      </p:pic>
      <p:pic>
        <p:nvPicPr>
          <p:cNvPr id="46" name="complimenti cuoco">
            <a:hlinkClick r:id="" action="ppaction://media"/>
            <a:extLst>
              <a:ext uri="{FF2B5EF4-FFF2-40B4-BE49-F238E27FC236}">
                <a16:creationId xmlns:a16="http://schemas.microsoft.com/office/drawing/2014/main" id="{0D06CB8A-F64F-44F1-BFBA-EA565E873FA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923203" y="4161064"/>
            <a:ext cx="406400" cy="406400"/>
          </a:xfrm>
          <a:prstGeom prst="rect">
            <a:avLst/>
          </a:prstGeom>
        </p:spPr>
      </p:pic>
      <p:pic>
        <p:nvPicPr>
          <p:cNvPr id="47" name="il conto">
            <a:hlinkClick r:id="" action="ppaction://media"/>
            <a:extLst>
              <a:ext uri="{FF2B5EF4-FFF2-40B4-BE49-F238E27FC236}">
                <a16:creationId xmlns:a16="http://schemas.microsoft.com/office/drawing/2014/main" id="{226CD321-C713-42E3-ADE1-E69FFDEC1261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5921366" y="5827641"/>
            <a:ext cx="406400" cy="406400"/>
          </a:xfrm>
          <a:prstGeom prst="rect">
            <a:avLst/>
          </a:prstGeom>
        </p:spPr>
      </p:pic>
      <p:pic>
        <p:nvPicPr>
          <p:cNvPr id="48" name="prenotare tavolo stasera">
            <a:hlinkClick r:id="" action="ppaction://media"/>
            <a:extLst>
              <a:ext uri="{FF2B5EF4-FFF2-40B4-BE49-F238E27FC236}">
                <a16:creationId xmlns:a16="http://schemas.microsoft.com/office/drawing/2014/main" id="{393F4AEB-CD95-48C6-9FD1-EE4D8A95033F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569105" y="802108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16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7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832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768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880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12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808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851</Words>
  <Application>Microsoft Office PowerPoint</Application>
  <PresentationFormat>Custom</PresentationFormat>
  <Paragraphs>161</Paragraphs>
  <Slides>10</Slides>
  <Notes>1</Notes>
  <HiddenSlides>0</HiddenSlides>
  <MMClips>70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Gagalin</vt:lpstr>
      <vt:lpstr>Agrandir</vt:lpstr>
      <vt:lpstr>Abhaya Libre Bold</vt:lpstr>
      <vt:lpstr>Agrandir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survival kit</dc:title>
  <dc:creator>Daniele</dc:creator>
  <cp:lastModifiedBy>Ciao Fantastica !!!</cp:lastModifiedBy>
  <cp:revision>20</cp:revision>
  <dcterms:created xsi:type="dcterms:W3CDTF">2006-08-16T00:00:00Z</dcterms:created>
  <dcterms:modified xsi:type="dcterms:W3CDTF">2024-07-04T14:27:24Z</dcterms:modified>
  <dc:identifier>DAFuMtIDRpY</dc:identifier>
</cp:coreProperties>
</file>