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Brixton" panose="020B0604020202020204" charset="0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IBM Plex Sans Bold" panose="020B0604020202020204" charset="0"/>
      <p:regular r:id="rId12"/>
    </p:embeddedFont>
    <p:embeddedFont>
      <p:font typeface="Montserrat Bold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144" y="2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E8206C-37B4-4A84-8277-A2241E7D8FD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1" y="-266701"/>
            <a:ext cx="2133601" cy="21336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audio" Target="../media/media13.mp3"/><Relationship Id="rId39" Type="http://schemas.openxmlformats.org/officeDocument/2006/relationships/image" Target="../media/image16.png"/><Relationship Id="rId21" Type="http://schemas.microsoft.com/office/2007/relationships/media" Target="../media/media11.mp3"/><Relationship Id="rId34" Type="http://schemas.openxmlformats.org/officeDocument/2006/relationships/image" Target="../media/image11.png"/><Relationship Id="rId42" Type="http://schemas.openxmlformats.org/officeDocument/2006/relationships/image" Target="../media/image19.png"/><Relationship Id="rId47" Type="http://schemas.openxmlformats.org/officeDocument/2006/relationships/image" Target="../media/image24.png"/><Relationship Id="rId50" Type="http://schemas.openxmlformats.org/officeDocument/2006/relationships/image" Target="../media/image27.svg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9" Type="http://schemas.microsoft.com/office/2007/relationships/media" Target="../media/media15.mp3"/><Relationship Id="rId11" Type="http://schemas.microsoft.com/office/2007/relationships/media" Target="../media/media6.mp3"/><Relationship Id="rId24" Type="http://schemas.openxmlformats.org/officeDocument/2006/relationships/audio" Target="../media/media12.mp3"/><Relationship Id="rId32" Type="http://schemas.openxmlformats.org/officeDocument/2006/relationships/image" Target="../media/image9.png"/><Relationship Id="rId37" Type="http://schemas.openxmlformats.org/officeDocument/2006/relationships/image" Target="../media/image14.png"/><Relationship Id="rId40" Type="http://schemas.openxmlformats.org/officeDocument/2006/relationships/image" Target="../media/image17.png"/><Relationship Id="rId45" Type="http://schemas.openxmlformats.org/officeDocument/2006/relationships/image" Target="../media/image22.png"/><Relationship Id="rId53" Type="http://schemas.openxmlformats.org/officeDocument/2006/relationships/image" Target="../media/image30.png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19" Type="http://schemas.microsoft.com/office/2007/relationships/media" Target="../media/media10.mp3"/><Relationship Id="rId31" Type="http://schemas.openxmlformats.org/officeDocument/2006/relationships/slideLayout" Target="../slideLayouts/slideLayout7.xml"/><Relationship Id="rId44" Type="http://schemas.openxmlformats.org/officeDocument/2006/relationships/image" Target="../media/image21.png"/><Relationship Id="rId52" Type="http://schemas.openxmlformats.org/officeDocument/2006/relationships/image" Target="../media/image29.sv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audio" Target="../media/media11.mp3"/><Relationship Id="rId27" Type="http://schemas.microsoft.com/office/2007/relationships/media" Target="../media/media14.mp3"/><Relationship Id="rId30" Type="http://schemas.openxmlformats.org/officeDocument/2006/relationships/audio" Target="../media/media15.mp3"/><Relationship Id="rId35" Type="http://schemas.openxmlformats.org/officeDocument/2006/relationships/image" Target="../media/image12.png"/><Relationship Id="rId43" Type="http://schemas.openxmlformats.org/officeDocument/2006/relationships/image" Target="../media/image20.png"/><Relationship Id="rId48" Type="http://schemas.openxmlformats.org/officeDocument/2006/relationships/image" Target="../media/image25.svg"/><Relationship Id="rId8" Type="http://schemas.openxmlformats.org/officeDocument/2006/relationships/audio" Target="../media/media4.mp3"/><Relationship Id="rId51" Type="http://schemas.openxmlformats.org/officeDocument/2006/relationships/image" Target="../media/image28.png"/><Relationship Id="rId3" Type="http://schemas.microsoft.com/office/2007/relationships/media" Target="../media/media2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microsoft.com/office/2007/relationships/media" Target="../media/media13.mp3"/><Relationship Id="rId33" Type="http://schemas.openxmlformats.org/officeDocument/2006/relationships/image" Target="../media/image10.svg"/><Relationship Id="rId38" Type="http://schemas.openxmlformats.org/officeDocument/2006/relationships/image" Target="../media/image15.png"/><Relationship Id="rId46" Type="http://schemas.openxmlformats.org/officeDocument/2006/relationships/image" Target="../media/image23.svg"/><Relationship Id="rId20" Type="http://schemas.openxmlformats.org/officeDocument/2006/relationships/audio" Target="../media/media10.mp3"/><Relationship Id="rId41" Type="http://schemas.openxmlformats.org/officeDocument/2006/relationships/image" Target="../media/image18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5" Type="http://schemas.microsoft.com/office/2007/relationships/media" Target="../media/media8.mp3"/><Relationship Id="rId23" Type="http://schemas.microsoft.com/office/2007/relationships/media" Target="../media/media12.mp3"/><Relationship Id="rId28" Type="http://schemas.openxmlformats.org/officeDocument/2006/relationships/audio" Target="../media/media14.mp3"/><Relationship Id="rId36" Type="http://schemas.openxmlformats.org/officeDocument/2006/relationships/image" Target="../media/image13.png"/><Relationship Id="rId4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22.mp3"/><Relationship Id="rId18" Type="http://schemas.openxmlformats.org/officeDocument/2006/relationships/audio" Target="../media/media24.mp3"/><Relationship Id="rId26" Type="http://schemas.openxmlformats.org/officeDocument/2006/relationships/audio" Target="../media/media28.mp3"/><Relationship Id="rId39" Type="http://schemas.openxmlformats.org/officeDocument/2006/relationships/image" Target="../media/image38.svg"/><Relationship Id="rId21" Type="http://schemas.microsoft.com/office/2007/relationships/media" Target="../media/media26.mp3"/><Relationship Id="rId34" Type="http://schemas.openxmlformats.org/officeDocument/2006/relationships/image" Target="../media/image33.png"/><Relationship Id="rId42" Type="http://schemas.openxmlformats.org/officeDocument/2006/relationships/image" Target="../media/image41.svg"/><Relationship Id="rId47" Type="http://schemas.openxmlformats.org/officeDocument/2006/relationships/image" Target="../media/image46.png"/><Relationship Id="rId50" Type="http://schemas.openxmlformats.org/officeDocument/2006/relationships/image" Target="../media/image49.svg"/><Relationship Id="rId55" Type="http://schemas.openxmlformats.org/officeDocument/2006/relationships/image" Target="../media/image54.png"/><Relationship Id="rId7" Type="http://schemas.microsoft.com/office/2007/relationships/media" Target="../media/media19.mp3"/><Relationship Id="rId2" Type="http://schemas.openxmlformats.org/officeDocument/2006/relationships/audio" Target="../media/media16.mp3"/><Relationship Id="rId16" Type="http://schemas.openxmlformats.org/officeDocument/2006/relationships/audio" Target="../media/media23.mp3"/><Relationship Id="rId29" Type="http://schemas.microsoft.com/office/2007/relationships/media" Target="../media/media30.mp3"/><Relationship Id="rId11" Type="http://schemas.microsoft.com/office/2007/relationships/media" Target="../media/media21.mp3"/><Relationship Id="rId24" Type="http://schemas.openxmlformats.org/officeDocument/2006/relationships/audio" Target="../media/media27.mp3"/><Relationship Id="rId32" Type="http://schemas.openxmlformats.org/officeDocument/2006/relationships/image" Target="../media/image31.png"/><Relationship Id="rId37" Type="http://schemas.openxmlformats.org/officeDocument/2006/relationships/image" Target="../media/image36.sv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svg"/><Relationship Id="rId5" Type="http://schemas.microsoft.com/office/2007/relationships/media" Target="../media/media18.mp3"/><Relationship Id="rId61" Type="http://schemas.openxmlformats.org/officeDocument/2006/relationships/image" Target="../media/image30.png"/><Relationship Id="rId19" Type="http://schemas.microsoft.com/office/2007/relationships/media" Target="../media/media25.mp3"/><Relationship Id="rId14" Type="http://schemas.openxmlformats.org/officeDocument/2006/relationships/audio" Target="../media/media22.mp3"/><Relationship Id="rId22" Type="http://schemas.openxmlformats.org/officeDocument/2006/relationships/audio" Target="../media/media26.mp3"/><Relationship Id="rId27" Type="http://schemas.microsoft.com/office/2007/relationships/media" Target="../media/media29.mp3"/><Relationship Id="rId30" Type="http://schemas.openxmlformats.org/officeDocument/2006/relationships/audio" Target="../media/media30.mp3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svg"/><Relationship Id="rId56" Type="http://schemas.openxmlformats.org/officeDocument/2006/relationships/image" Target="../media/image55.svg"/><Relationship Id="rId8" Type="http://schemas.openxmlformats.org/officeDocument/2006/relationships/audio" Target="../media/media19.mp3"/><Relationship Id="rId51" Type="http://schemas.openxmlformats.org/officeDocument/2006/relationships/image" Target="../media/image50.png"/><Relationship Id="rId3" Type="http://schemas.openxmlformats.org/officeDocument/2006/relationships/audio" Target="NULL" TargetMode="External"/><Relationship Id="rId12" Type="http://schemas.openxmlformats.org/officeDocument/2006/relationships/audio" Target="../media/media21.mp3"/><Relationship Id="rId17" Type="http://schemas.microsoft.com/office/2007/relationships/media" Target="../media/media24.mp3"/><Relationship Id="rId25" Type="http://schemas.microsoft.com/office/2007/relationships/media" Target="../media/media28.mp3"/><Relationship Id="rId33" Type="http://schemas.openxmlformats.org/officeDocument/2006/relationships/image" Target="../media/image32.svg"/><Relationship Id="rId38" Type="http://schemas.openxmlformats.org/officeDocument/2006/relationships/image" Target="../media/image37.png"/><Relationship Id="rId46" Type="http://schemas.openxmlformats.org/officeDocument/2006/relationships/image" Target="../media/image45.svg"/><Relationship Id="rId59" Type="http://schemas.openxmlformats.org/officeDocument/2006/relationships/image" Target="../media/image58.png"/><Relationship Id="rId20" Type="http://schemas.openxmlformats.org/officeDocument/2006/relationships/audio" Target="../media/media25.mp3"/><Relationship Id="rId41" Type="http://schemas.openxmlformats.org/officeDocument/2006/relationships/image" Target="../media/image40.png"/><Relationship Id="rId54" Type="http://schemas.openxmlformats.org/officeDocument/2006/relationships/image" Target="../media/image53.svg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5" Type="http://schemas.microsoft.com/office/2007/relationships/media" Target="../media/media23.mp3"/><Relationship Id="rId23" Type="http://schemas.microsoft.com/office/2007/relationships/media" Target="../media/media27.mp3"/><Relationship Id="rId28" Type="http://schemas.openxmlformats.org/officeDocument/2006/relationships/audio" Target="../media/media29.mp3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audio" Target="../media/media20.mp3"/><Relationship Id="rId31" Type="http://schemas.openxmlformats.org/officeDocument/2006/relationships/slideLayout" Target="../slideLayouts/slideLayout7.xml"/><Relationship Id="rId44" Type="http://schemas.openxmlformats.org/officeDocument/2006/relationships/image" Target="../media/image43.svg"/><Relationship Id="rId52" Type="http://schemas.openxmlformats.org/officeDocument/2006/relationships/image" Target="../media/image51.svg"/><Relationship Id="rId60" Type="http://schemas.openxmlformats.org/officeDocument/2006/relationships/image" Target="../media/image59.svg"/><Relationship Id="rId4" Type="http://schemas.microsoft.com/office/2007/relationships/media" Target="../media/media17.mp3"/><Relationship Id="rId9" Type="http://schemas.microsoft.com/office/2007/relationships/media" Target="../media/media20.mp3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37.mp3"/><Relationship Id="rId18" Type="http://schemas.openxmlformats.org/officeDocument/2006/relationships/audio" Target="../media/media9.mp3"/><Relationship Id="rId26" Type="http://schemas.openxmlformats.org/officeDocument/2006/relationships/audio" Target="../media/media42.mp3"/><Relationship Id="rId39" Type="http://schemas.openxmlformats.org/officeDocument/2006/relationships/image" Target="../media/image67.png"/><Relationship Id="rId21" Type="http://schemas.microsoft.com/office/2007/relationships/media" Target="../media/media40.mp3"/><Relationship Id="rId34" Type="http://schemas.openxmlformats.org/officeDocument/2006/relationships/image" Target="../media/image62.jpeg"/><Relationship Id="rId42" Type="http://schemas.openxmlformats.org/officeDocument/2006/relationships/image" Target="../media/image70.png"/><Relationship Id="rId47" Type="http://schemas.openxmlformats.org/officeDocument/2006/relationships/image" Target="../media/image75.png"/><Relationship Id="rId50" Type="http://schemas.openxmlformats.org/officeDocument/2006/relationships/image" Target="../media/image78.png"/><Relationship Id="rId55" Type="http://schemas.openxmlformats.org/officeDocument/2006/relationships/image" Target="../media/image83.svg"/><Relationship Id="rId7" Type="http://schemas.microsoft.com/office/2007/relationships/media" Target="../media/media34.mp3"/><Relationship Id="rId2" Type="http://schemas.openxmlformats.org/officeDocument/2006/relationships/audio" Target="../media/media31.mp3"/><Relationship Id="rId16" Type="http://schemas.openxmlformats.org/officeDocument/2006/relationships/audio" Target="../media/media38.mp3"/><Relationship Id="rId29" Type="http://schemas.microsoft.com/office/2007/relationships/media" Target="../media/media44.mp3"/><Relationship Id="rId11" Type="http://schemas.microsoft.com/office/2007/relationships/media" Target="../media/media36.mp3"/><Relationship Id="rId24" Type="http://schemas.openxmlformats.org/officeDocument/2006/relationships/audio" Target="../media/media41.mp3"/><Relationship Id="rId32" Type="http://schemas.openxmlformats.org/officeDocument/2006/relationships/image" Target="../media/image60.png"/><Relationship Id="rId37" Type="http://schemas.openxmlformats.org/officeDocument/2006/relationships/image" Target="../media/image65.svg"/><Relationship Id="rId40" Type="http://schemas.openxmlformats.org/officeDocument/2006/relationships/image" Target="../media/image68.svg"/><Relationship Id="rId45" Type="http://schemas.openxmlformats.org/officeDocument/2006/relationships/image" Target="../media/image73.png"/><Relationship Id="rId53" Type="http://schemas.openxmlformats.org/officeDocument/2006/relationships/image" Target="../media/image81.svg"/><Relationship Id="rId5" Type="http://schemas.microsoft.com/office/2007/relationships/media" Target="../media/media33.mp3"/><Relationship Id="rId10" Type="http://schemas.openxmlformats.org/officeDocument/2006/relationships/audio" Target="../media/media35.mp3"/><Relationship Id="rId19" Type="http://schemas.microsoft.com/office/2007/relationships/media" Target="../media/media39.mp3"/><Relationship Id="rId31" Type="http://schemas.openxmlformats.org/officeDocument/2006/relationships/slideLayout" Target="../slideLayouts/slideLayout7.xml"/><Relationship Id="rId44" Type="http://schemas.openxmlformats.org/officeDocument/2006/relationships/image" Target="../media/image72.svg"/><Relationship Id="rId52" Type="http://schemas.openxmlformats.org/officeDocument/2006/relationships/image" Target="../media/image80.png"/><Relationship Id="rId4" Type="http://schemas.openxmlformats.org/officeDocument/2006/relationships/audio" Target="../media/media32.mp3"/><Relationship Id="rId9" Type="http://schemas.microsoft.com/office/2007/relationships/media" Target="../media/media35.mp3"/><Relationship Id="rId14" Type="http://schemas.openxmlformats.org/officeDocument/2006/relationships/audio" Target="../media/media37.mp3"/><Relationship Id="rId22" Type="http://schemas.openxmlformats.org/officeDocument/2006/relationships/audio" Target="../media/media40.mp3"/><Relationship Id="rId27" Type="http://schemas.microsoft.com/office/2007/relationships/media" Target="../media/media43.mp3"/><Relationship Id="rId30" Type="http://schemas.openxmlformats.org/officeDocument/2006/relationships/audio" Target="../media/media44.mp3"/><Relationship Id="rId35" Type="http://schemas.openxmlformats.org/officeDocument/2006/relationships/image" Target="../media/image63.png"/><Relationship Id="rId43" Type="http://schemas.openxmlformats.org/officeDocument/2006/relationships/image" Target="../media/image71.png"/><Relationship Id="rId48" Type="http://schemas.openxmlformats.org/officeDocument/2006/relationships/image" Target="../media/image76.svg"/><Relationship Id="rId56" Type="http://schemas.openxmlformats.org/officeDocument/2006/relationships/image" Target="../media/image30.png"/><Relationship Id="rId8" Type="http://schemas.openxmlformats.org/officeDocument/2006/relationships/audio" Target="../media/media34.mp3"/><Relationship Id="rId51" Type="http://schemas.openxmlformats.org/officeDocument/2006/relationships/image" Target="../media/image79.png"/><Relationship Id="rId3" Type="http://schemas.microsoft.com/office/2007/relationships/media" Target="../media/media32.mp3"/><Relationship Id="rId12" Type="http://schemas.openxmlformats.org/officeDocument/2006/relationships/audio" Target="../media/media36.mp3"/><Relationship Id="rId17" Type="http://schemas.microsoft.com/office/2007/relationships/media" Target="../media/media9.mp3"/><Relationship Id="rId25" Type="http://schemas.microsoft.com/office/2007/relationships/media" Target="../media/media42.mp3"/><Relationship Id="rId33" Type="http://schemas.openxmlformats.org/officeDocument/2006/relationships/image" Target="../media/image61.svg"/><Relationship Id="rId38" Type="http://schemas.openxmlformats.org/officeDocument/2006/relationships/image" Target="../media/image66.png"/><Relationship Id="rId46" Type="http://schemas.openxmlformats.org/officeDocument/2006/relationships/image" Target="../media/image74.svg"/><Relationship Id="rId20" Type="http://schemas.openxmlformats.org/officeDocument/2006/relationships/audio" Target="../media/media39.mp3"/><Relationship Id="rId41" Type="http://schemas.openxmlformats.org/officeDocument/2006/relationships/image" Target="../media/image69.png"/><Relationship Id="rId54" Type="http://schemas.openxmlformats.org/officeDocument/2006/relationships/image" Target="../media/image82.png"/><Relationship Id="rId1" Type="http://schemas.microsoft.com/office/2007/relationships/media" Target="../media/media31.mp3"/><Relationship Id="rId6" Type="http://schemas.openxmlformats.org/officeDocument/2006/relationships/audio" Target="../media/media33.mp3"/><Relationship Id="rId15" Type="http://schemas.microsoft.com/office/2007/relationships/media" Target="../media/media38.mp3"/><Relationship Id="rId23" Type="http://schemas.microsoft.com/office/2007/relationships/media" Target="../media/media41.mp3"/><Relationship Id="rId28" Type="http://schemas.openxmlformats.org/officeDocument/2006/relationships/audio" Target="../media/media43.mp3"/><Relationship Id="rId36" Type="http://schemas.openxmlformats.org/officeDocument/2006/relationships/image" Target="../media/image64.png"/><Relationship Id="rId49" Type="http://schemas.openxmlformats.org/officeDocument/2006/relationships/image" Target="../media/image77.jpeg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51.mp3"/><Relationship Id="rId18" Type="http://schemas.openxmlformats.org/officeDocument/2006/relationships/audio" Target="../media/media53.mp3"/><Relationship Id="rId26" Type="http://schemas.openxmlformats.org/officeDocument/2006/relationships/audio" Target="../media/media57.mp3"/><Relationship Id="rId39" Type="http://schemas.openxmlformats.org/officeDocument/2006/relationships/image" Target="../media/image91.png"/><Relationship Id="rId21" Type="http://schemas.microsoft.com/office/2007/relationships/media" Target="../media/media55.mp3"/><Relationship Id="rId34" Type="http://schemas.openxmlformats.org/officeDocument/2006/relationships/image" Target="../media/image86.png"/><Relationship Id="rId42" Type="http://schemas.openxmlformats.org/officeDocument/2006/relationships/image" Target="../media/image94.svg"/><Relationship Id="rId47" Type="http://schemas.openxmlformats.org/officeDocument/2006/relationships/image" Target="../media/image99.png"/><Relationship Id="rId50" Type="http://schemas.openxmlformats.org/officeDocument/2006/relationships/image" Target="../media/image102.svg"/><Relationship Id="rId55" Type="http://schemas.openxmlformats.org/officeDocument/2006/relationships/image" Target="../media/image107.png"/><Relationship Id="rId7" Type="http://schemas.microsoft.com/office/2007/relationships/media" Target="../media/media48.mp3"/><Relationship Id="rId2" Type="http://schemas.openxmlformats.org/officeDocument/2006/relationships/audio" Target="../media/media45.mp3"/><Relationship Id="rId16" Type="http://schemas.openxmlformats.org/officeDocument/2006/relationships/audio" Target="../media/media52.mp3"/><Relationship Id="rId29" Type="http://schemas.openxmlformats.org/officeDocument/2006/relationships/audio" Target="NULL" TargetMode="External"/><Relationship Id="rId11" Type="http://schemas.microsoft.com/office/2007/relationships/media" Target="../media/media50.mp3"/><Relationship Id="rId24" Type="http://schemas.openxmlformats.org/officeDocument/2006/relationships/audio" Target="../media/media56.mp3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svg"/><Relationship Id="rId45" Type="http://schemas.openxmlformats.org/officeDocument/2006/relationships/image" Target="../media/image97.png"/><Relationship Id="rId53" Type="http://schemas.openxmlformats.org/officeDocument/2006/relationships/image" Target="../media/image105.png"/><Relationship Id="rId58" Type="http://schemas.openxmlformats.org/officeDocument/2006/relationships/image" Target="../media/image110.png"/><Relationship Id="rId5" Type="http://schemas.microsoft.com/office/2007/relationships/media" Target="../media/media47.mp3"/><Relationship Id="rId61" Type="http://schemas.openxmlformats.org/officeDocument/2006/relationships/image" Target="../media/image30.png"/><Relationship Id="rId19" Type="http://schemas.microsoft.com/office/2007/relationships/media" Target="../media/media54.mp3"/><Relationship Id="rId14" Type="http://schemas.openxmlformats.org/officeDocument/2006/relationships/audio" Target="../media/media51.mp3"/><Relationship Id="rId22" Type="http://schemas.openxmlformats.org/officeDocument/2006/relationships/audio" Target="../media/media55.mp3"/><Relationship Id="rId27" Type="http://schemas.microsoft.com/office/2007/relationships/media" Target="../media/media58.mp3"/><Relationship Id="rId30" Type="http://schemas.microsoft.com/office/2007/relationships/media" Target="../media/media59.mp3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48" Type="http://schemas.openxmlformats.org/officeDocument/2006/relationships/image" Target="../media/image100.svg"/><Relationship Id="rId56" Type="http://schemas.openxmlformats.org/officeDocument/2006/relationships/image" Target="../media/image108.svg"/><Relationship Id="rId8" Type="http://schemas.openxmlformats.org/officeDocument/2006/relationships/audio" Target="../media/media48.mp3"/><Relationship Id="rId51" Type="http://schemas.openxmlformats.org/officeDocument/2006/relationships/image" Target="../media/image103.png"/><Relationship Id="rId3" Type="http://schemas.microsoft.com/office/2007/relationships/media" Target="../media/media46.mp3"/><Relationship Id="rId12" Type="http://schemas.openxmlformats.org/officeDocument/2006/relationships/audio" Target="../media/media50.mp3"/><Relationship Id="rId17" Type="http://schemas.microsoft.com/office/2007/relationships/media" Target="../media/media53.mp3"/><Relationship Id="rId25" Type="http://schemas.microsoft.com/office/2007/relationships/media" Target="../media/media57.mp3"/><Relationship Id="rId33" Type="http://schemas.openxmlformats.org/officeDocument/2006/relationships/image" Target="../media/image85.svg"/><Relationship Id="rId38" Type="http://schemas.openxmlformats.org/officeDocument/2006/relationships/image" Target="../media/image90.svg"/><Relationship Id="rId46" Type="http://schemas.openxmlformats.org/officeDocument/2006/relationships/image" Target="../media/image98.svg"/><Relationship Id="rId59" Type="http://schemas.openxmlformats.org/officeDocument/2006/relationships/image" Target="../media/image111.svg"/><Relationship Id="rId20" Type="http://schemas.openxmlformats.org/officeDocument/2006/relationships/audio" Target="../media/media54.mp3"/><Relationship Id="rId41" Type="http://schemas.openxmlformats.org/officeDocument/2006/relationships/image" Target="../media/image93.png"/><Relationship Id="rId54" Type="http://schemas.openxmlformats.org/officeDocument/2006/relationships/image" Target="../media/image106.svg"/><Relationship Id="rId1" Type="http://schemas.microsoft.com/office/2007/relationships/media" Target="../media/media45.mp3"/><Relationship Id="rId6" Type="http://schemas.openxmlformats.org/officeDocument/2006/relationships/audio" Target="../media/media47.mp3"/><Relationship Id="rId15" Type="http://schemas.microsoft.com/office/2007/relationships/media" Target="../media/media52.mp3"/><Relationship Id="rId23" Type="http://schemas.microsoft.com/office/2007/relationships/media" Target="../media/media56.mp3"/><Relationship Id="rId28" Type="http://schemas.openxmlformats.org/officeDocument/2006/relationships/audio" Target="../media/media58.mp3"/><Relationship Id="rId36" Type="http://schemas.openxmlformats.org/officeDocument/2006/relationships/image" Target="../media/image88.svg"/><Relationship Id="rId49" Type="http://schemas.openxmlformats.org/officeDocument/2006/relationships/image" Target="../media/image101.png"/><Relationship Id="rId57" Type="http://schemas.openxmlformats.org/officeDocument/2006/relationships/image" Target="../media/image109.png"/><Relationship Id="rId10" Type="http://schemas.openxmlformats.org/officeDocument/2006/relationships/audio" Target="../media/media49.mp3"/><Relationship Id="rId31" Type="http://schemas.openxmlformats.org/officeDocument/2006/relationships/slideLayout" Target="../slideLayouts/slideLayout7.xml"/><Relationship Id="rId44" Type="http://schemas.openxmlformats.org/officeDocument/2006/relationships/image" Target="../media/image96.svg"/><Relationship Id="rId52" Type="http://schemas.openxmlformats.org/officeDocument/2006/relationships/image" Target="../media/image104.svg"/><Relationship Id="rId60" Type="http://schemas.openxmlformats.org/officeDocument/2006/relationships/image" Target="../media/image112.png"/><Relationship Id="rId4" Type="http://schemas.openxmlformats.org/officeDocument/2006/relationships/audio" Target="../media/media46.mp3"/><Relationship Id="rId9" Type="http://schemas.microsoft.com/office/2007/relationships/media" Target="../media/media49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5892662" y="562538"/>
            <a:ext cx="6466257" cy="6466231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7896" r="-27896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516345" y="2084441"/>
            <a:ext cx="4944348" cy="4944328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81A14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1787644" y="2355740"/>
            <a:ext cx="4401749" cy="4401732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76" r="-24976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979500" y="2260046"/>
            <a:ext cx="4944348" cy="4944328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70160D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2250799" y="2531344"/>
            <a:ext cx="4401749" cy="4401732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t="-25282" b="-25282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9168221">
            <a:off x="15539756" y="-2479931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172940">
            <a:off x="-1012953" y="8613371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95142" y="129937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3"/>
                </a:lnTo>
                <a:lnTo>
                  <a:pt x="0" y="22258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43786" y="7418771"/>
            <a:ext cx="11952622" cy="166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19"/>
              </a:lnSpc>
            </a:pPr>
            <a:r>
              <a:rPr lang="en-US" sz="10981" spc="527">
                <a:solidFill>
                  <a:srgbClr val="43301F"/>
                </a:solidFill>
                <a:latin typeface="Brixton"/>
              </a:rPr>
              <a:t>La mia casa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41492" y="9215907"/>
            <a:ext cx="7486389" cy="676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4"/>
              </a:lnSpc>
            </a:pPr>
            <a:r>
              <a:rPr lang="en-US" sz="3953">
                <a:solidFill>
                  <a:srgbClr val="70160D"/>
                </a:solidFill>
                <a:latin typeface="Montserrat Bold Italics"/>
              </a:rPr>
              <a:t>MY HOME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3159" y="1393945"/>
            <a:ext cx="15541683" cy="8586780"/>
          </a:xfrm>
          <a:custGeom>
            <a:avLst/>
            <a:gdLst/>
            <a:ahLst/>
            <a:cxnLst/>
            <a:rect l="l" t="t" r="r" b="b"/>
            <a:pathLst>
              <a:path w="15541683" h="8586780">
                <a:moveTo>
                  <a:pt x="0" y="0"/>
                </a:moveTo>
                <a:lnTo>
                  <a:pt x="15541682" y="0"/>
                </a:lnTo>
                <a:lnTo>
                  <a:pt x="15541682" y="8586780"/>
                </a:lnTo>
                <a:lnTo>
                  <a:pt x="0" y="858678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  <a:ln w="133350" cap="rnd">
            <a:solidFill>
              <a:srgbClr val="CB6CE6"/>
            </a:solidFill>
            <a:prstDash val="solid"/>
            <a:round/>
          </a:ln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586346" y="6977669"/>
            <a:ext cx="2774691" cy="1823722"/>
            <a:chOff x="0" y="0"/>
            <a:chExt cx="1821599" cy="11972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044271" y="4506562"/>
            <a:ext cx="2774691" cy="1823722"/>
            <a:chOff x="0" y="0"/>
            <a:chExt cx="1821599" cy="1197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2044271" y="4626490"/>
            <a:ext cx="2774691" cy="1583908"/>
          </a:xfrm>
          <a:custGeom>
            <a:avLst/>
            <a:gdLst/>
            <a:ahLst/>
            <a:cxnLst/>
            <a:rect l="l" t="t" r="r" b="b"/>
            <a:pathLst>
              <a:path w="2774691" h="1583908">
                <a:moveTo>
                  <a:pt x="0" y="0"/>
                </a:moveTo>
                <a:lnTo>
                  <a:pt x="2774691" y="0"/>
                </a:lnTo>
                <a:lnTo>
                  <a:pt x="2774691" y="1583909"/>
                </a:lnTo>
                <a:lnTo>
                  <a:pt x="0" y="1583909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2044271" y="6974177"/>
            <a:ext cx="2774691" cy="1823722"/>
            <a:chOff x="0" y="0"/>
            <a:chExt cx="1821599" cy="119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2952709" y="7063236"/>
            <a:ext cx="957814" cy="1652588"/>
          </a:xfrm>
          <a:custGeom>
            <a:avLst/>
            <a:gdLst/>
            <a:ahLst/>
            <a:cxnLst/>
            <a:rect l="l" t="t" r="r" b="b"/>
            <a:pathLst>
              <a:path w="957814" h="1652588">
                <a:moveTo>
                  <a:pt x="0" y="0"/>
                </a:moveTo>
                <a:lnTo>
                  <a:pt x="957814" y="0"/>
                </a:lnTo>
                <a:lnTo>
                  <a:pt x="957814" y="1652588"/>
                </a:lnTo>
                <a:lnTo>
                  <a:pt x="0" y="1652588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-1" r="1"/>
            </a:stretch>
          </a:blipFill>
        </p:spPr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812979" y="2038961"/>
            <a:ext cx="2774691" cy="1823722"/>
            <a:chOff x="0" y="0"/>
            <a:chExt cx="1821599" cy="1197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8427355" y="2293641"/>
            <a:ext cx="1637705" cy="1462383"/>
          </a:xfrm>
          <a:custGeom>
            <a:avLst/>
            <a:gdLst/>
            <a:ahLst/>
            <a:cxnLst/>
            <a:rect l="l" t="t" r="r" b="b"/>
            <a:pathLst>
              <a:path w="2120540" h="1823722">
                <a:moveTo>
                  <a:pt x="0" y="0"/>
                </a:moveTo>
                <a:lnTo>
                  <a:pt x="2120539" y="0"/>
                </a:lnTo>
                <a:lnTo>
                  <a:pt x="2120539" y="1823722"/>
                </a:lnTo>
                <a:lnTo>
                  <a:pt x="0" y="1823722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7812979" y="4506562"/>
            <a:ext cx="2774691" cy="1823722"/>
            <a:chOff x="0" y="0"/>
            <a:chExt cx="1821599" cy="11972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812979" y="6974177"/>
            <a:ext cx="2774691" cy="1823722"/>
            <a:chOff x="0" y="0"/>
            <a:chExt cx="1821599" cy="11972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4928632" y="6974177"/>
            <a:ext cx="2774691" cy="1823722"/>
            <a:chOff x="0" y="0"/>
            <a:chExt cx="1821599" cy="1197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20" name="Freeform 20"/>
          <p:cNvSpPr/>
          <p:nvPr/>
        </p:nvSpPr>
        <p:spPr>
          <a:xfrm>
            <a:off x="5629444" y="7145296"/>
            <a:ext cx="1462564" cy="1553515"/>
          </a:xfrm>
          <a:custGeom>
            <a:avLst/>
            <a:gdLst/>
            <a:ahLst/>
            <a:cxnLst/>
            <a:rect l="l" t="t" r="r" b="b"/>
            <a:pathLst>
              <a:path w="1462564" h="1553515">
                <a:moveTo>
                  <a:pt x="0" y="0"/>
                </a:moveTo>
                <a:lnTo>
                  <a:pt x="1462564" y="0"/>
                </a:lnTo>
                <a:lnTo>
                  <a:pt x="1462564" y="1553516"/>
                </a:lnTo>
                <a:lnTo>
                  <a:pt x="0" y="1553516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r="-1"/>
            </a:stretch>
          </a:blipFill>
        </p:spPr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4928632" y="4506562"/>
            <a:ext cx="2774691" cy="1823722"/>
            <a:chOff x="0" y="0"/>
            <a:chExt cx="1821599" cy="11972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4928640" y="2038961"/>
            <a:ext cx="2774691" cy="1823722"/>
            <a:chOff x="0" y="0"/>
            <a:chExt cx="1821599" cy="1197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10697356" y="2038961"/>
            <a:ext cx="2774691" cy="1823722"/>
            <a:chOff x="0" y="0"/>
            <a:chExt cx="1821599" cy="119728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10697356" y="4506562"/>
            <a:ext cx="2774691" cy="1823722"/>
            <a:chOff x="0" y="0"/>
            <a:chExt cx="1821599" cy="11972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29" name="Freeform 29"/>
          <p:cNvSpPr/>
          <p:nvPr/>
        </p:nvSpPr>
        <p:spPr>
          <a:xfrm>
            <a:off x="10697356" y="4893943"/>
            <a:ext cx="2774691" cy="1048975"/>
          </a:xfrm>
          <a:custGeom>
            <a:avLst/>
            <a:gdLst/>
            <a:ahLst/>
            <a:cxnLst/>
            <a:rect l="l" t="t" r="r" b="b"/>
            <a:pathLst>
              <a:path w="2774691" h="1048975">
                <a:moveTo>
                  <a:pt x="0" y="0"/>
                </a:moveTo>
                <a:lnTo>
                  <a:pt x="2774690" y="0"/>
                </a:lnTo>
                <a:lnTo>
                  <a:pt x="2774690" y="1048974"/>
                </a:lnTo>
                <a:lnTo>
                  <a:pt x="0" y="1048974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</p: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10697356" y="6974177"/>
            <a:ext cx="2774691" cy="1823722"/>
            <a:chOff x="0" y="0"/>
            <a:chExt cx="1821599" cy="119728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32" name="Group 32"/>
          <p:cNvGrpSpPr>
            <a:grpSpLocks noChangeAspect="1"/>
          </p:cNvGrpSpPr>
          <p:nvPr/>
        </p:nvGrpSpPr>
        <p:grpSpPr>
          <a:xfrm>
            <a:off x="13581717" y="2038961"/>
            <a:ext cx="2774691" cy="1823722"/>
            <a:chOff x="0" y="0"/>
            <a:chExt cx="1821599" cy="119728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34" name="Freeform 34"/>
          <p:cNvSpPr/>
          <p:nvPr/>
        </p:nvSpPr>
        <p:spPr>
          <a:xfrm>
            <a:off x="14293412" y="2257285"/>
            <a:ext cx="1351287" cy="1387073"/>
          </a:xfrm>
          <a:custGeom>
            <a:avLst/>
            <a:gdLst/>
            <a:ahLst/>
            <a:cxnLst/>
            <a:rect l="l" t="t" r="r" b="b"/>
            <a:pathLst>
              <a:path w="1351287" h="1387073">
                <a:moveTo>
                  <a:pt x="0" y="0"/>
                </a:moveTo>
                <a:lnTo>
                  <a:pt x="1351287" y="0"/>
                </a:lnTo>
                <a:lnTo>
                  <a:pt x="1351287" y="1387073"/>
                </a:lnTo>
                <a:lnTo>
                  <a:pt x="0" y="1387073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</p:sp>
      <p:grpSp>
        <p:nvGrpSpPr>
          <p:cNvPr id="35" name="Group 35"/>
          <p:cNvGrpSpPr>
            <a:grpSpLocks noChangeAspect="1"/>
          </p:cNvGrpSpPr>
          <p:nvPr/>
        </p:nvGrpSpPr>
        <p:grpSpPr>
          <a:xfrm>
            <a:off x="13581717" y="4506562"/>
            <a:ext cx="2774691" cy="1823722"/>
            <a:chOff x="0" y="0"/>
            <a:chExt cx="1821599" cy="11972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37" name="Freeform 37"/>
          <p:cNvSpPr/>
          <p:nvPr/>
        </p:nvSpPr>
        <p:spPr>
          <a:xfrm>
            <a:off x="14508196" y="4506576"/>
            <a:ext cx="921720" cy="1823722"/>
          </a:xfrm>
          <a:custGeom>
            <a:avLst/>
            <a:gdLst/>
            <a:ahLst/>
            <a:cxnLst/>
            <a:rect l="l" t="t" r="r" b="b"/>
            <a:pathLst>
              <a:path w="921720" h="1823722">
                <a:moveTo>
                  <a:pt x="0" y="0"/>
                </a:moveTo>
                <a:lnTo>
                  <a:pt x="921719" y="0"/>
                </a:lnTo>
                <a:lnTo>
                  <a:pt x="921719" y="1823722"/>
                </a:lnTo>
                <a:lnTo>
                  <a:pt x="0" y="1823722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5512990" y="4521953"/>
            <a:ext cx="1881870" cy="1707797"/>
          </a:xfrm>
          <a:custGeom>
            <a:avLst/>
            <a:gdLst/>
            <a:ahLst/>
            <a:cxnLst/>
            <a:rect l="l" t="t" r="r" b="b"/>
            <a:pathLst>
              <a:path w="1881870" h="1707797">
                <a:moveTo>
                  <a:pt x="0" y="0"/>
                </a:moveTo>
                <a:lnTo>
                  <a:pt x="1881870" y="0"/>
                </a:lnTo>
                <a:lnTo>
                  <a:pt x="1881870" y="1707797"/>
                </a:lnTo>
                <a:lnTo>
                  <a:pt x="0" y="1707797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3770067" y="7701375"/>
            <a:ext cx="2397991" cy="659447"/>
          </a:xfrm>
          <a:custGeom>
            <a:avLst/>
            <a:gdLst/>
            <a:ahLst/>
            <a:cxnLst/>
            <a:rect l="l" t="t" r="r" b="b"/>
            <a:pathLst>
              <a:path w="2397991" h="659447">
                <a:moveTo>
                  <a:pt x="0" y="0"/>
                </a:moveTo>
                <a:lnTo>
                  <a:pt x="2397991" y="0"/>
                </a:lnTo>
                <a:lnTo>
                  <a:pt x="2397991" y="659447"/>
                </a:lnTo>
                <a:lnTo>
                  <a:pt x="0" y="659447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2044271" y="2038961"/>
            <a:ext cx="2774691" cy="1823722"/>
          </a:xfrm>
          <a:custGeom>
            <a:avLst/>
            <a:gdLst/>
            <a:ahLst/>
            <a:cxnLst/>
            <a:rect l="l" t="t" r="r" b="b"/>
            <a:pathLst>
              <a:path w="2774691" h="1823722">
                <a:moveTo>
                  <a:pt x="0" y="0"/>
                </a:moveTo>
                <a:lnTo>
                  <a:pt x="2774691" y="0"/>
                </a:lnTo>
                <a:lnTo>
                  <a:pt x="2774691" y="1823722"/>
                </a:lnTo>
                <a:lnTo>
                  <a:pt x="0" y="1823722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 l="-3093" t="-3371" b="-7600"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1345123" y="2178899"/>
            <a:ext cx="1479142" cy="1620978"/>
          </a:xfrm>
          <a:custGeom>
            <a:avLst/>
            <a:gdLst/>
            <a:ahLst/>
            <a:cxnLst/>
            <a:rect l="l" t="t" r="r" b="b"/>
            <a:pathLst>
              <a:path w="1479142" h="1620978">
                <a:moveTo>
                  <a:pt x="0" y="0"/>
                </a:moveTo>
                <a:lnTo>
                  <a:pt x="1479142" y="0"/>
                </a:lnTo>
                <a:lnTo>
                  <a:pt x="1479142" y="1620978"/>
                </a:lnTo>
                <a:lnTo>
                  <a:pt x="0" y="1620978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1146721" y="7244369"/>
            <a:ext cx="1875945" cy="1355370"/>
          </a:xfrm>
          <a:custGeom>
            <a:avLst/>
            <a:gdLst/>
            <a:ahLst/>
            <a:cxnLst/>
            <a:rect l="l" t="t" r="r" b="b"/>
            <a:pathLst>
              <a:path w="1875945" h="1355370">
                <a:moveTo>
                  <a:pt x="0" y="0"/>
                </a:moveTo>
                <a:lnTo>
                  <a:pt x="1875945" y="0"/>
                </a:lnTo>
                <a:lnTo>
                  <a:pt x="1875945" y="1355370"/>
                </a:lnTo>
                <a:lnTo>
                  <a:pt x="0" y="1355370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8427355" y="4626490"/>
            <a:ext cx="2031443" cy="1880008"/>
          </a:xfrm>
          <a:custGeom>
            <a:avLst/>
            <a:gdLst/>
            <a:ahLst/>
            <a:cxnLst/>
            <a:rect l="l" t="t" r="r" b="b"/>
            <a:pathLst>
              <a:path w="2031443" h="1880008">
                <a:moveTo>
                  <a:pt x="0" y="0"/>
                </a:moveTo>
                <a:lnTo>
                  <a:pt x="2031443" y="0"/>
                </a:lnTo>
                <a:lnTo>
                  <a:pt x="2031443" y="1880008"/>
                </a:lnTo>
                <a:lnTo>
                  <a:pt x="0" y="1880008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5738601" y="2015194"/>
            <a:ext cx="1481836" cy="1728088"/>
          </a:xfrm>
          <a:custGeom>
            <a:avLst/>
            <a:gdLst/>
            <a:ahLst/>
            <a:cxnLst/>
            <a:rect l="l" t="t" r="r" b="b"/>
            <a:pathLst>
              <a:path w="1481836" h="1728088">
                <a:moveTo>
                  <a:pt x="0" y="0"/>
                </a:moveTo>
                <a:lnTo>
                  <a:pt x="1481836" y="0"/>
                </a:lnTo>
                <a:lnTo>
                  <a:pt x="1481836" y="1728088"/>
                </a:lnTo>
                <a:lnTo>
                  <a:pt x="0" y="1728088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8232219" y="7063236"/>
            <a:ext cx="1823562" cy="1652603"/>
          </a:xfrm>
          <a:custGeom>
            <a:avLst/>
            <a:gdLst/>
            <a:ahLst/>
            <a:cxnLst/>
            <a:rect l="l" t="t" r="r" b="b"/>
            <a:pathLst>
              <a:path w="1823562" h="1652603">
                <a:moveTo>
                  <a:pt x="0" y="0"/>
                </a:moveTo>
                <a:lnTo>
                  <a:pt x="1823562" y="0"/>
                </a:lnTo>
                <a:lnTo>
                  <a:pt x="1823562" y="1652603"/>
                </a:lnTo>
                <a:lnTo>
                  <a:pt x="0" y="1652603"/>
                </a:lnTo>
                <a:lnTo>
                  <a:pt x="0" y="0"/>
                </a:lnTo>
                <a:close/>
              </a:path>
            </a:pathLst>
          </a:custGeom>
          <a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2044271" y="3886157"/>
            <a:ext cx="2647563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camera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-bedroom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044271" y="8821374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armadio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-wardrobe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044271" y="6353773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piumone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-duvet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908458" y="3886157"/>
            <a:ext cx="2474215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sveglia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-alarm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928640" y="6349334"/>
            <a:ext cx="2766834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scrivania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-desk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908458" y="8816674"/>
            <a:ext cx="2904536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cassettiera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-dresser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771648" y="3886157"/>
            <a:ext cx="2584642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culla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-crib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809774" y="6383681"/>
            <a:ext cx="2777897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cuscino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-pillow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834740" y="8811974"/>
            <a:ext cx="2752930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giocattoli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-toys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651443" y="8821374"/>
            <a:ext cx="2497090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letto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-bed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697356" y="3886157"/>
            <a:ext cx="2451177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tende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-curtains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697356" y="6353773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tappeto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-rug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581717" y="3882665"/>
            <a:ext cx="23979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comò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-drawers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581717" y="6353773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lampada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-lamp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586346" y="8821374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mensola</a:t>
            </a:r>
            <a:r>
              <a:rPr lang="en-US" sz="2437" spc="-21">
                <a:solidFill>
                  <a:srgbClr val="282526"/>
                </a:solidFill>
                <a:latin typeface="IBM Plex Sans Bold"/>
              </a:rPr>
              <a:t>-shelf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788575" y="9525"/>
            <a:ext cx="14845261" cy="138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7"/>
              </a:lnSpc>
            </a:pPr>
            <a:r>
              <a:rPr lang="en-US" sz="9182" spc="440">
                <a:solidFill>
                  <a:srgbClr val="43301F"/>
                </a:solidFill>
                <a:latin typeface="Brixton"/>
              </a:rPr>
              <a:t>Camera da letto-Bedroom</a:t>
            </a:r>
          </a:p>
        </p:txBody>
      </p:sp>
      <p:pic>
        <p:nvPicPr>
          <p:cNvPr id="63" name="camera">
            <a:hlinkClick r:id="" action="ppaction://media"/>
            <a:extLst>
              <a:ext uri="{FF2B5EF4-FFF2-40B4-BE49-F238E27FC236}">
                <a16:creationId xmlns:a16="http://schemas.microsoft.com/office/drawing/2014/main" id="{285E1E54-BBA0-4967-8EEB-668EF2DFFC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2044271" y="2028705"/>
            <a:ext cx="406400" cy="4064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4" name="sveglia">
            <a:hlinkClick r:id="" action="ppaction://media"/>
            <a:extLst>
              <a:ext uri="{FF2B5EF4-FFF2-40B4-BE49-F238E27FC236}">
                <a16:creationId xmlns:a16="http://schemas.microsoft.com/office/drawing/2014/main" id="{E98A9A71-47B7-4399-9F92-D155A17A1C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4926586" y="2028705"/>
            <a:ext cx="406400" cy="406400"/>
          </a:xfrm>
          <a:prstGeom prst="rect">
            <a:avLst/>
          </a:prstGeom>
        </p:spPr>
      </p:pic>
      <p:pic>
        <p:nvPicPr>
          <p:cNvPr id="65" name="culla">
            <a:hlinkClick r:id="" action="ppaction://media"/>
            <a:extLst>
              <a:ext uri="{FF2B5EF4-FFF2-40B4-BE49-F238E27FC236}">
                <a16:creationId xmlns:a16="http://schemas.microsoft.com/office/drawing/2014/main" id="{C9F97B3A-F4BA-41D0-A6F0-CD2D14AE139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7808901" y="2037902"/>
            <a:ext cx="406400" cy="406400"/>
          </a:xfrm>
          <a:prstGeom prst="rect">
            <a:avLst/>
          </a:prstGeom>
        </p:spPr>
      </p:pic>
      <p:pic>
        <p:nvPicPr>
          <p:cNvPr id="66" name="tende">
            <a:hlinkClick r:id="" action="ppaction://media"/>
            <a:extLst>
              <a:ext uri="{FF2B5EF4-FFF2-40B4-BE49-F238E27FC236}">
                <a16:creationId xmlns:a16="http://schemas.microsoft.com/office/drawing/2014/main" id="{27D3BD52-CCEE-459C-B4D6-2A40B24BD1C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0689799" y="2028705"/>
            <a:ext cx="406400" cy="406400"/>
          </a:xfrm>
          <a:prstGeom prst="rect">
            <a:avLst/>
          </a:prstGeom>
        </p:spPr>
      </p:pic>
      <p:pic>
        <p:nvPicPr>
          <p:cNvPr id="67" name="como">
            <a:hlinkClick r:id="" action="ppaction://media"/>
            <a:extLst>
              <a:ext uri="{FF2B5EF4-FFF2-40B4-BE49-F238E27FC236}">
                <a16:creationId xmlns:a16="http://schemas.microsoft.com/office/drawing/2014/main" id="{D7995E68-4E76-4169-968F-36681790529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3589755" y="2028705"/>
            <a:ext cx="406400" cy="406400"/>
          </a:xfrm>
          <a:prstGeom prst="rect">
            <a:avLst/>
          </a:prstGeom>
        </p:spPr>
      </p:pic>
      <p:pic>
        <p:nvPicPr>
          <p:cNvPr id="68" name="piumone">
            <a:hlinkClick r:id="" action="ppaction://media"/>
            <a:extLst>
              <a:ext uri="{FF2B5EF4-FFF2-40B4-BE49-F238E27FC236}">
                <a16:creationId xmlns:a16="http://schemas.microsoft.com/office/drawing/2014/main" id="{608DA149-3A60-4306-B214-FB6BB6BE495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2044271" y="4495709"/>
            <a:ext cx="406400" cy="406400"/>
          </a:xfrm>
          <a:prstGeom prst="rect">
            <a:avLst/>
          </a:prstGeom>
        </p:spPr>
      </p:pic>
      <p:pic>
        <p:nvPicPr>
          <p:cNvPr id="69" name="scrivania">
            <a:hlinkClick r:id="" action="ppaction://media"/>
            <a:extLst>
              <a:ext uri="{FF2B5EF4-FFF2-40B4-BE49-F238E27FC236}">
                <a16:creationId xmlns:a16="http://schemas.microsoft.com/office/drawing/2014/main" id="{CFA0170C-513D-48E5-B69D-BC77A1B74367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4926586" y="4517654"/>
            <a:ext cx="406400" cy="406400"/>
          </a:xfrm>
          <a:prstGeom prst="rect">
            <a:avLst/>
          </a:prstGeom>
        </p:spPr>
      </p:pic>
      <p:pic>
        <p:nvPicPr>
          <p:cNvPr id="70" name="cuscino">
            <a:hlinkClick r:id="" action="ppaction://media"/>
            <a:extLst>
              <a:ext uri="{FF2B5EF4-FFF2-40B4-BE49-F238E27FC236}">
                <a16:creationId xmlns:a16="http://schemas.microsoft.com/office/drawing/2014/main" id="{BEEAD535-5DDE-4872-B67C-9CF4248CEF4E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7806036" y="4498638"/>
            <a:ext cx="406400" cy="406400"/>
          </a:xfrm>
          <a:prstGeom prst="rect">
            <a:avLst/>
          </a:prstGeom>
        </p:spPr>
      </p:pic>
      <p:pic>
        <p:nvPicPr>
          <p:cNvPr id="71" name="teppeto s">
            <a:hlinkClick r:id="" action="ppaction://media"/>
            <a:extLst>
              <a:ext uri="{FF2B5EF4-FFF2-40B4-BE49-F238E27FC236}">
                <a16:creationId xmlns:a16="http://schemas.microsoft.com/office/drawing/2014/main" id="{19CA10CA-B1DC-4F25-A0F0-0F363FA5CE57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0688351" y="4495709"/>
            <a:ext cx="406400" cy="406400"/>
          </a:xfrm>
          <a:prstGeom prst="rect">
            <a:avLst/>
          </a:prstGeom>
        </p:spPr>
      </p:pic>
      <p:pic>
        <p:nvPicPr>
          <p:cNvPr id="72" name="lampada">
            <a:hlinkClick r:id="" action="ppaction://media"/>
            <a:extLst>
              <a:ext uri="{FF2B5EF4-FFF2-40B4-BE49-F238E27FC236}">
                <a16:creationId xmlns:a16="http://schemas.microsoft.com/office/drawing/2014/main" id="{8199D770-4B0A-417F-B477-B74EDB537A15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3583807" y="4517654"/>
            <a:ext cx="406400" cy="406400"/>
          </a:xfrm>
          <a:prstGeom prst="rect">
            <a:avLst/>
          </a:prstGeom>
        </p:spPr>
      </p:pic>
      <p:pic>
        <p:nvPicPr>
          <p:cNvPr id="73" name="armadio">
            <a:hlinkClick r:id="" action="ppaction://media"/>
            <a:extLst>
              <a:ext uri="{FF2B5EF4-FFF2-40B4-BE49-F238E27FC236}">
                <a16:creationId xmlns:a16="http://schemas.microsoft.com/office/drawing/2014/main" id="{F06F161D-726D-4FC4-A853-B3E0B809E4DF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2044271" y="6985283"/>
            <a:ext cx="406400" cy="406400"/>
          </a:xfrm>
          <a:prstGeom prst="rect">
            <a:avLst/>
          </a:prstGeom>
        </p:spPr>
      </p:pic>
      <p:pic>
        <p:nvPicPr>
          <p:cNvPr id="74" name="cassettiera">
            <a:hlinkClick r:id="" action="ppaction://media"/>
            <a:extLst>
              <a:ext uri="{FF2B5EF4-FFF2-40B4-BE49-F238E27FC236}">
                <a16:creationId xmlns:a16="http://schemas.microsoft.com/office/drawing/2014/main" id="{AA8F46A3-14DF-40D9-9456-00C8274C71C9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4906303" y="6982774"/>
            <a:ext cx="406400" cy="406400"/>
          </a:xfrm>
          <a:prstGeom prst="rect">
            <a:avLst/>
          </a:prstGeom>
        </p:spPr>
      </p:pic>
      <p:pic>
        <p:nvPicPr>
          <p:cNvPr id="75" name="giocattoli">
            <a:hlinkClick r:id="" action="ppaction://media"/>
            <a:extLst>
              <a:ext uri="{FF2B5EF4-FFF2-40B4-BE49-F238E27FC236}">
                <a16:creationId xmlns:a16="http://schemas.microsoft.com/office/drawing/2014/main" id="{820A5AE3-7E2B-4021-8CAF-A93E6EEF4B99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7793433" y="6988869"/>
            <a:ext cx="406400" cy="406400"/>
          </a:xfrm>
          <a:prstGeom prst="rect">
            <a:avLst/>
          </a:prstGeom>
        </p:spPr>
      </p:pic>
      <p:pic>
        <p:nvPicPr>
          <p:cNvPr id="76" name="letto">
            <a:hlinkClick r:id="" action="ppaction://media"/>
            <a:extLst>
              <a:ext uri="{FF2B5EF4-FFF2-40B4-BE49-F238E27FC236}">
                <a16:creationId xmlns:a16="http://schemas.microsoft.com/office/drawing/2014/main" id="{73BF4AA9-E303-4DD7-A8DF-6EAF781E0843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0678356" y="6982774"/>
            <a:ext cx="406400" cy="406400"/>
          </a:xfrm>
          <a:prstGeom prst="rect">
            <a:avLst/>
          </a:prstGeom>
        </p:spPr>
      </p:pic>
      <p:pic>
        <p:nvPicPr>
          <p:cNvPr id="77" name="mensola">
            <a:hlinkClick r:id="" action="ppaction://media"/>
            <a:extLst>
              <a:ext uri="{FF2B5EF4-FFF2-40B4-BE49-F238E27FC236}">
                <a16:creationId xmlns:a16="http://schemas.microsoft.com/office/drawing/2014/main" id="{01FBFB84-55AA-455A-988D-8596039AA76E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3589755" y="697651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60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60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88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072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400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456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312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912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192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976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768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792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288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592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3158" y="27590"/>
            <a:ext cx="15541683" cy="9973581"/>
            <a:chOff x="0" y="9525"/>
            <a:chExt cx="20722244" cy="13298108"/>
          </a:xfrm>
        </p:grpSpPr>
        <p:sp>
          <p:nvSpPr>
            <p:cNvPr id="3" name="Freeform 3"/>
            <p:cNvSpPr/>
            <p:nvPr/>
          </p:nvSpPr>
          <p:spPr>
            <a:xfrm>
              <a:off x="0" y="1858593"/>
              <a:ext cx="20722244" cy="11449040"/>
            </a:xfrm>
            <a:custGeom>
              <a:avLst/>
              <a:gdLst/>
              <a:ahLst/>
              <a:cxnLst/>
              <a:rect l="l" t="t" r="r" b="b"/>
              <a:pathLst>
                <a:path w="20722244" h="11449040">
                  <a:moveTo>
                    <a:pt x="0" y="0"/>
                  </a:moveTo>
                  <a:lnTo>
                    <a:pt x="20722244" y="0"/>
                  </a:lnTo>
                  <a:lnTo>
                    <a:pt x="20722244" y="11449040"/>
                  </a:lnTo>
                  <a:lnTo>
                    <a:pt x="0" y="11449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  <a:ln w="133350" cap="rnd">
              <a:solidFill>
                <a:srgbClr val="004AAD"/>
              </a:solidFill>
              <a:prstDash val="solid"/>
              <a:round/>
            </a:ln>
          </p:spPr>
        </p:sp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16284251" y="9303559"/>
              <a:ext cx="3699588" cy="2431629"/>
              <a:chOff x="0" y="0"/>
              <a:chExt cx="1821599" cy="119728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894816" y="6008749"/>
              <a:ext cx="3699588" cy="2431629"/>
              <a:chOff x="0" y="0"/>
              <a:chExt cx="1821599" cy="119728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894816" y="9298903"/>
              <a:ext cx="3699588" cy="2431629"/>
              <a:chOff x="0" y="0"/>
              <a:chExt cx="1821599" cy="119728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8586428" y="2718615"/>
              <a:ext cx="3699588" cy="2431629"/>
              <a:chOff x="0" y="0"/>
              <a:chExt cx="1821599" cy="119728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8586428" y="6008749"/>
              <a:ext cx="3699588" cy="2431629"/>
              <a:chOff x="0" y="0"/>
              <a:chExt cx="1821599" cy="119728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>
              <a:off x="8586428" y="9298903"/>
              <a:ext cx="3699588" cy="2431629"/>
              <a:chOff x="0" y="0"/>
              <a:chExt cx="1821599" cy="119728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4740632" y="9298903"/>
              <a:ext cx="3699588" cy="2431629"/>
              <a:chOff x="0" y="0"/>
              <a:chExt cx="1821599" cy="119728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4740632" y="6008749"/>
              <a:ext cx="3699588" cy="2431629"/>
              <a:chOff x="0" y="0"/>
              <a:chExt cx="1821599" cy="119728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4740641" y="2718615"/>
              <a:ext cx="3699588" cy="2431629"/>
              <a:chOff x="0" y="0"/>
              <a:chExt cx="1821599" cy="119728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12432263" y="2718615"/>
              <a:ext cx="3699588" cy="2431629"/>
              <a:chOff x="0" y="0"/>
              <a:chExt cx="1821599" cy="119728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2432263" y="6008749"/>
              <a:ext cx="3699588" cy="2431629"/>
              <a:chOff x="0" y="0"/>
              <a:chExt cx="1821599" cy="119728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12432263" y="9298903"/>
              <a:ext cx="3699588" cy="2431629"/>
              <a:chOff x="0" y="0"/>
              <a:chExt cx="1821599" cy="119728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28" name="Group 28"/>
            <p:cNvGrpSpPr>
              <a:grpSpLocks noChangeAspect="1"/>
            </p:cNvGrpSpPr>
            <p:nvPr/>
          </p:nvGrpSpPr>
          <p:grpSpPr>
            <a:xfrm>
              <a:off x="16278078" y="2718615"/>
              <a:ext cx="3699588" cy="2431629"/>
              <a:chOff x="0" y="0"/>
              <a:chExt cx="1821599" cy="119728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6278078" y="6008749"/>
              <a:ext cx="3699588" cy="2431629"/>
              <a:chOff x="0" y="0"/>
              <a:chExt cx="1821599" cy="11972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821561" cy="1197229"/>
              </a:xfrm>
              <a:custGeom>
                <a:avLst/>
                <a:gdLst/>
                <a:ahLst/>
                <a:cxnLst/>
                <a:rect l="l" t="t" r="r" b="b"/>
                <a:pathLst>
                  <a:path w="1821561" h="1197229">
                    <a:moveTo>
                      <a:pt x="0" y="1197229"/>
                    </a:moveTo>
                    <a:lnTo>
                      <a:pt x="1821561" y="1197229"/>
                    </a:lnTo>
                    <a:lnTo>
                      <a:pt x="18215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7"/>
              </a:solidFill>
            </p:spPr>
          </p:sp>
        </p:grpSp>
        <p:sp>
          <p:nvSpPr>
            <p:cNvPr id="32" name="Freeform 32"/>
            <p:cNvSpPr/>
            <p:nvPr/>
          </p:nvSpPr>
          <p:spPr>
            <a:xfrm>
              <a:off x="5202424" y="3009714"/>
              <a:ext cx="2765546" cy="1849431"/>
            </a:xfrm>
            <a:custGeom>
              <a:avLst/>
              <a:gdLst/>
              <a:ahLst/>
              <a:cxnLst/>
              <a:rect l="l" t="t" r="r" b="b"/>
              <a:pathLst>
                <a:path w="2765546" h="1849431">
                  <a:moveTo>
                    <a:pt x="0" y="0"/>
                  </a:moveTo>
                  <a:lnTo>
                    <a:pt x="2765547" y="0"/>
                  </a:lnTo>
                  <a:lnTo>
                    <a:pt x="2765547" y="1849430"/>
                  </a:lnTo>
                  <a:lnTo>
                    <a:pt x="0" y="18494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 l="-4369" r="-4369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8719577" y="3297976"/>
              <a:ext cx="3322319" cy="1706841"/>
            </a:xfrm>
            <a:custGeom>
              <a:avLst/>
              <a:gdLst/>
              <a:ahLst/>
              <a:cxnLst/>
              <a:rect l="l" t="t" r="r" b="b"/>
              <a:pathLst>
                <a:path w="3322318" h="1706841">
                  <a:moveTo>
                    <a:pt x="0" y="0"/>
                  </a:moveTo>
                  <a:lnTo>
                    <a:pt x="3322318" y="0"/>
                  </a:lnTo>
                  <a:lnTo>
                    <a:pt x="3322318" y="1706841"/>
                  </a:lnTo>
                  <a:lnTo>
                    <a:pt x="0" y="170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/>
              </a:stretch>
            </a:blip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2908316" y="2843335"/>
              <a:ext cx="2802169" cy="2182189"/>
            </a:xfrm>
            <a:custGeom>
              <a:avLst/>
              <a:gdLst/>
              <a:ahLst/>
              <a:cxnLst/>
              <a:rect l="l" t="t" r="r" b="b"/>
              <a:pathLst>
                <a:path w="2802169" h="2182189">
                  <a:moveTo>
                    <a:pt x="0" y="0"/>
                  </a:moveTo>
                  <a:lnTo>
                    <a:pt x="2802169" y="0"/>
                  </a:lnTo>
                  <a:lnTo>
                    <a:pt x="2802169" y="2182189"/>
                  </a:lnTo>
                  <a:lnTo>
                    <a:pt x="0" y="21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>
              <a:off x="17200432" y="2843335"/>
              <a:ext cx="1854861" cy="2182189"/>
            </a:xfrm>
            <a:custGeom>
              <a:avLst/>
              <a:gdLst/>
              <a:ahLst/>
              <a:cxnLst/>
              <a:rect l="l" t="t" r="r" b="b"/>
              <a:pathLst>
                <a:path w="1854861" h="2182189">
                  <a:moveTo>
                    <a:pt x="0" y="0"/>
                  </a:moveTo>
                  <a:lnTo>
                    <a:pt x="1854861" y="0"/>
                  </a:lnTo>
                  <a:lnTo>
                    <a:pt x="1854861" y="2182189"/>
                  </a:lnTo>
                  <a:lnTo>
                    <a:pt x="0" y="21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1421838" y="6096228"/>
              <a:ext cx="2639381" cy="2256671"/>
            </a:xfrm>
            <a:custGeom>
              <a:avLst/>
              <a:gdLst/>
              <a:ahLst/>
              <a:cxnLst/>
              <a:rect l="l" t="t" r="r" b="b"/>
              <a:pathLst>
                <a:path w="2639381" h="2256671">
                  <a:moveTo>
                    <a:pt x="0" y="0"/>
                  </a:moveTo>
                  <a:lnTo>
                    <a:pt x="2639381" y="0"/>
                  </a:lnTo>
                  <a:lnTo>
                    <a:pt x="2639381" y="2256671"/>
                  </a:lnTo>
                  <a:lnTo>
                    <a:pt x="0" y="2256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/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>
              <a:off x="5686230" y="6153317"/>
              <a:ext cx="1711316" cy="2142493"/>
            </a:xfrm>
            <a:custGeom>
              <a:avLst/>
              <a:gdLst/>
              <a:ahLst/>
              <a:cxnLst/>
              <a:rect l="l" t="t" r="r" b="b"/>
              <a:pathLst>
                <a:path w="1711316" h="2142493">
                  <a:moveTo>
                    <a:pt x="0" y="0"/>
                  </a:moveTo>
                  <a:lnTo>
                    <a:pt x="1711317" y="0"/>
                  </a:lnTo>
                  <a:lnTo>
                    <a:pt x="1711317" y="2142493"/>
                  </a:lnTo>
                  <a:lnTo>
                    <a:pt x="0" y="214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>
                <a:extLst>
                  <a:ext uri="{96DAC541-7B7A-43D3-8B79-37D633B846F1}">
                    <asvg:svgBlip xmlns:asvg="http://schemas.microsoft.com/office/drawing/2016/SVG/main" r:embed="rId4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>
              <a:off x="9570399" y="6079495"/>
              <a:ext cx="1789675" cy="2216315"/>
            </a:xfrm>
            <a:custGeom>
              <a:avLst/>
              <a:gdLst/>
              <a:ahLst/>
              <a:cxnLst/>
              <a:rect l="l" t="t" r="r" b="b"/>
              <a:pathLst>
                <a:path w="1789675" h="2216315">
                  <a:moveTo>
                    <a:pt x="0" y="0"/>
                  </a:moveTo>
                  <a:lnTo>
                    <a:pt x="1789674" y="0"/>
                  </a:lnTo>
                  <a:lnTo>
                    <a:pt x="1789674" y="2216315"/>
                  </a:lnTo>
                  <a:lnTo>
                    <a:pt x="0" y="2216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>
              <a:off x="853508" y="2718615"/>
              <a:ext cx="3666506" cy="2534473"/>
            </a:xfrm>
            <a:custGeom>
              <a:avLst/>
              <a:gdLst/>
              <a:ahLst/>
              <a:cxnLst/>
              <a:rect l="l" t="t" r="r" b="b"/>
              <a:pathLst>
                <a:path w="3666506" h="2534473">
                  <a:moveTo>
                    <a:pt x="0" y="0"/>
                  </a:moveTo>
                  <a:lnTo>
                    <a:pt x="3666507" y="0"/>
                  </a:lnTo>
                  <a:lnTo>
                    <a:pt x="3666507" y="2534472"/>
                  </a:lnTo>
                  <a:lnTo>
                    <a:pt x="0" y="2534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5">
                <a:extLst>
                  <a:ext uri="{96DAC541-7B7A-43D3-8B79-37D633B846F1}">
                    <asvg:svgBlip xmlns:asvg="http://schemas.microsoft.com/office/drawing/2016/SVG/main" r:embed="rId4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12959116" y="6298328"/>
              <a:ext cx="2535866" cy="1981145"/>
            </a:xfrm>
            <a:custGeom>
              <a:avLst/>
              <a:gdLst/>
              <a:ahLst/>
              <a:cxnLst/>
              <a:rect l="l" t="t" r="r" b="b"/>
              <a:pathLst>
                <a:path w="2535866" h="1981145">
                  <a:moveTo>
                    <a:pt x="0" y="0"/>
                  </a:moveTo>
                  <a:lnTo>
                    <a:pt x="2535866" y="0"/>
                  </a:lnTo>
                  <a:lnTo>
                    <a:pt x="2535866" y="1981145"/>
                  </a:lnTo>
                  <a:lnTo>
                    <a:pt x="0" y="1981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7">
                <a:extLst>
                  <a:ext uri="{96DAC541-7B7A-43D3-8B79-37D633B846F1}">
                    <asvg:svgBlip xmlns:asvg="http://schemas.microsoft.com/office/drawing/2016/SVG/main" r:embed="rId4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>
              <a:off x="17200432" y="6096228"/>
              <a:ext cx="1793142" cy="2287901"/>
            </a:xfrm>
            <a:custGeom>
              <a:avLst/>
              <a:gdLst/>
              <a:ahLst/>
              <a:cxnLst/>
              <a:rect l="l" t="t" r="r" b="b"/>
              <a:pathLst>
                <a:path w="1793142" h="2287901">
                  <a:moveTo>
                    <a:pt x="0" y="0"/>
                  </a:moveTo>
                  <a:lnTo>
                    <a:pt x="1793142" y="0"/>
                  </a:lnTo>
                  <a:lnTo>
                    <a:pt x="1793142" y="2287901"/>
                  </a:lnTo>
                  <a:lnTo>
                    <a:pt x="0" y="2287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9">
                <a:extLst>
                  <a:ext uri="{96DAC541-7B7A-43D3-8B79-37D633B846F1}">
                    <asvg:svgBlip xmlns:asvg="http://schemas.microsoft.com/office/drawing/2016/SVG/main" r:embed="rId5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>
              <a:off x="1861295" y="9392459"/>
              <a:ext cx="1695550" cy="2342729"/>
            </a:xfrm>
            <a:custGeom>
              <a:avLst/>
              <a:gdLst/>
              <a:ahLst/>
              <a:cxnLst/>
              <a:rect l="l" t="t" r="r" b="b"/>
              <a:pathLst>
                <a:path w="1695550" h="2342729">
                  <a:moveTo>
                    <a:pt x="0" y="0"/>
                  </a:moveTo>
                  <a:lnTo>
                    <a:pt x="1695550" y="0"/>
                  </a:lnTo>
                  <a:lnTo>
                    <a:pt x="1695550" y="2342729"/>
                  </a:lnTo>
                  <a:lnTo>
                    <a:pt x="0" y="2342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1">
                <a:extLst>
                  <a:ext uri="{96DAC541-7B7A-43D3-8B79-37D633B846F1}">
                    <asvg:svgBlip xmlns:asvg="http://schemas.microsoft.com/office/drawing/2016/SVG/main" r:embed="rId5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>
              <a:off x="5564860" y="9437340"/>
              <a:ext cx="2051151" cy="2182076"/>
            </a:xfrm>
            <a:custGeom>
              <a:avLst/>
              <a:gdLst/>
              <a:ahLst/>
              <a:cxnLst/>
              <a:rect l="l" t="t" r="r" b="b"/>
              <a:pathLst>
                <a:path w="2051151" h="2182076">
                  <a:moveTo>
                    <a:pt x="0" y="0"/>
                  </a:moveTo>
                  <a:lnTo>
                    <a:pt x="2051151" y="0"/>
                  </a:lnTo>
                  <a:lnTo>
                    <a:pt x="2051151" y="2182076"/>
                  </a:lnTo>
                  <a:lnTo>
                    <a:pt x="0" y="218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3">
                <a:extLst>
                  <a:ext uri="{96DAC541-7B7A-43D3-8B79-37D633B846F1}">
                    <asvg:svgBlip xmlns:asvg="http://schemas.microsoft.com/office/drawing/2016/SVG/main" r:embed="rId5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>
              <a:off x="9066475" y="9298903"/>
              <a:ext cx="2768508" cy="2320513"/>
            </a:xfrm>
            <a:custGeom>
              <a:avLst/>
              <a:gdLst/>
              <a:ahLst/>
              <a:cxnLst/>
              <a:rect l="l" t="t" r="r" b="b"/>
              <a:pathLst>
                <a:path w="2768508" h="2320513">
                  <a:moveTo>
                    <a:pt x="0" y="0"/>
                  </a:moveTo>
                  <a:lnTo>
                    <a:pt x="2768508" y="0"/>
                  </a:lnTo>
                  <a:lnTo>
                    <a:pt x="2768508" y="2320513"/>
                  </a:lnTo>
                  <a:lnTo>
                    <a:pt x="0" y="2320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5">
                <a:extLst>
                  <a:ext uri="{96DAC541-7B7A-43D3-8B79-37D633B846F1}">
                    <asvg:svgBlip xmlns:asvg="http://schemas.microsoft.com/office/drawing/2016/SVG/main" r:embed="rId5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1570231">
              <a:off x="13685020" y="9412160"/>
              <a:ext cx="1194054" cy="2166084"/>
            </a:xfrm>
            <a:custGeom>
              <a:avLst/>
              <a:gdLst/>
              <a:ahLst/>
              <a:cxnLst/>
              <a:rect l="l" t="t" r="r" b="b"/>
              <a:pathLst>
                <a:path w="1194054" h="2166084">
                  <a:moveTo>
                    <a:pt x="0" y="0"/>
                  </a:moveTo>
                  <a:lnTo>
                    <a:pt x="1194054" y="0"/>
                  </a:lnTo>
                  <a:lnTo>
                    <a:pt x="1194054" y="2166084"/>
                  </a:lnTo>
                  <a:lnTo>
                    <a:pt x="0" y="2166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7">
                <a:extLst>
                  <a:ext uri="{96DAC541-7B7A-43D3-8B79-37D633B846F1}">
                    <asvg:svgBlip xmlns:asvg="http://schemas.microsoft.com/office/drawing/2016/SVG/main" r:embed="rId5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>
              <a:off x="16849121" y="9256513"/>
              <a:ext cx="2495765" cy="2405294"/>
            </a:xfrm>
            <a:custGeom>
              <a:avLst/>
              <a:gdLst/>
              <a:ahLst/>
              <a:cxnLst/>
              <a:rect l="l" t="t" r="r" b="b"/>
              <a:pathLst>
                <a:path w="2495765" h="2405294">
                  <a:moveTo>
                    <a:pt x="0" y="0"/>
                  </a:moveTo>
                  <a:lnTo>
                    <a:pt x="2495765" y="0"/>
                  </a:lnTo>
                  <a:lnTo>
                    <a:pt x="2495765" y="2405293"/>
                  </a:lnTo>
                  <a:lnTo>
                    <a:pt x="0" y="2405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9">
                <a:extLst>
                  <a:ext uri="{96DAC541-7B7A-43D3-8B79-37D633B846F1}">
                    <asvg:svgBlip xmlns:asvg="http://schemas.microsoft.com/office/drawing/2016/SVG/main" r:embed="rId6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894816" y="5200593"/>
              <a:ext cx="3530084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bagno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-bathroom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94816" y="11780881"/>
              <a:ext cx="3699588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lavandino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-sink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94816" y="8490747"/>
              <a:ext cx="3699588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sapone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-soap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4713733" y="5200593"/>
              <a:ext cx="3298953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vasca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-bath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4740641" y="8484828"/>
              <a:ext cx="3689112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specchio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-mirror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713733" y="11774615"/>
              <a:ext cx="3872715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cestino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-bin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582154" y="8530625"/>
              <a:ext cx="3703862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rubinetto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-tap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8615442" y="11768349"/>
              <a:ext cx="3670574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spugna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-sponge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2371046" y="11780881"/>
              <a:ext cx="3329453" cy="1117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dentifricio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-tooth paste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2432263" y="5254145"/>
              <a:ext cx="3699588" cy="492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32"/>
                </a:lnSpc>
              </a:pPr>
              <a:r>
                <a:rPr lang="en-US" sz="2237" spc="-20">
                  <a:solidFill>
                    <a:srgbClr val="CE2B37"/>
                  </a:solidFill>
                  <a:latin typeface="IBM Plex Sans Bold"/>
                </a:rPr>
                <a:t>asciugamano</a:t>
              </a:r>
              <a:r>
                <a:rPr lang="en-US" sz="2237" spc="-20">
                  <a:solidFill>
                    <a:srgbClr val="000000"/>
                  </a:solidFill>
                  <a:latin typeface="IBM Plex Sans Bold"/>
                </a:rPr>
                <a:t>-towel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2432253" y="8562163"/>
              <a:ext cx="3699588" cy="5145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72"/>
                </a:lnSpc>
              </a:pPr>
              <a:r>
                <a:rPr lang="en-US" sz="2337" spc="-21">
                  <a:solidFill>
                    <a:srgbClr val="CE2B37"/>
                  </a:solidFill>
                  <a:latin typeface="IBM Plex Sans Bold"/>
                </a:rPr>
                <a:t>spazzola</a:t>
              </a:r>
              <a:r>
                <a:rPr lang="en-US" sz="2337" spc="-21">
                  <a:solidFill>
                    <a:srgbClr val="000000"/>
                  </a:solidFill>
                  <a:latin typeface="IBM Plex Sans Bold"/>
                </a:rPr>
                <a:t>-hairbrush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6278078" y="5195937"/>
              <a:ext cx="3197321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doccia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-shower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6278078" y="8490747"/>
              <a:ext cx="3699588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gabinetto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-toilet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6284251" y="11780881"/>
              <a:ext cx="3699588" cy="1117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spazzolino</a:t>
              </a:r>
              <a:r>
                <a:rPr lang="en-US" sz="2437" spc="-21">
                  <a:solidFill>
                    <a:srgbClr val="000000"/>
                  </a:solidFill>
                  <a:latin typeface="IBM Plex Sans Bold"/>
                </a:rPr>
                <a:t>-tooth brush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553888" y="9525"/>
              <a:ext cx="19793681" cy="1849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467"/>
                </a:lnSpc>
              </a:pPr>
              <a:r>
                <a:rPr lang="en-US" sz="9182" spc="440">
                  <a:solidFill>
                    <a:srgbClr val="43301F"/>
                  </a:solidFill>
                  <a:latin typeface="Brixton"/>
                </a:rPr>
                <a:t>Bagno-Bathroom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8615442" y="5200593"/>
              <a:ext cx="3699588" cy="546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en-US" sz="2437" spc="-21">
                  <a:solidFill>
                    <a:srgbClr val="CE2B37"/>
                  </a:solidFill>
                  <a:latin typeface="IBM Plex Sans Bold"/>
                </a:rPr>
                <a:t>tappeto</a:t>
              </a:r>
              <a:r>
                <a:rPr lang="en-US" sz="2437" spc="-21">
                  <a:solidFill>
                    <a:srgbClr val="282526"/>
                  </a:solidFill>
                  <a:latin typeface="IBM Plex Sans Bold"/>
                </a:rPr>
                <a:t>-rug</a:t>
              </a:r>
            </a:p>
          </p:txBody>
        </p:sp>
      </p:grpSp>
      <p:pic>
        <p:nvPicPr>
          <p:cNvPr id="63" name="bagno">
            <a:hlinkClick r:id="" action="ppaction://media"/>
            <a:extLst>
              <a:ext uri="{FF2B5EF4-FFF2-40B4-BE49-F238E27FC236}">
                <a16:creationId xmlns:a16="http://schemas.microsoft.com/office/drawing/2014/main" id="{86ECB355-993E-4E4B-BBA8-C38AF37F92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2044270" y="2041247"/>
            <a:ext cx="406400" cy="4064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4" name="vasca">
            <a:hlinkClick r:id="" action="ppaction://media"/>
            <a:extLst>
              <a:ext uri="{FF2B5EF4-FFF2-40B4-BE49-F238E27FC236}">
                <a16:creationId xmlns:a16="http://schemas.microsoft.com/office/drawing/2014/main" id="{F5EF1731-8C5E-44AD-8BF4-557816111BF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33"/>
                </p14:media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4928624" y="2073829"/>
            <a:ext cx="406400" cy="406400"/>
          </a:xfrm>
          <a:prstGeom prst="rect">
            <a:avLst/>
          </a:prstGeom>
        </p:spPr>
      </p:pic>
      <p:pic>
        <p:nvPicPr>
          <p:cNvPr id="65" name="tappeto b">
            <a:hlinkClick r:id="" action="ppaction://media"/>
            <a:extLst>
              <a:ext uri="{FF2B5EF4-FFF2-40B4-BE49-F238E27FC236}">
                <a16:creationId xmlns:a16="http://schemas.microsoft.com/office/drawing/2014/main" id="{A1118D0C-C467-4265-B55A-17E1571FD7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7809774" y="2075404"/>
            <a:ext cx="406400" cy="406400"/>
          </a:xfrm>
          <a:prstGeom prst="rect">
            <a:avLst/>
          </a:prstGeom>
        </p:spPr>
      </p:pic>
      <p:pic>
        <p:nvPicPr>
          <p:cNvPr id="66" name="ascigamano">
            <a:hlinkClick r:id="" action="ppaction://media"/>
            <a:extLst>
              <a:ext uri="{FF2B5EF4-FFF2-40B4-BE49-F238E27FC236}">
                <a16:creationId xmlns:a16="http://schemas.microsoft.com/office/drawing/2014/main" id="{63FEA9FB-1587-4882-8B6F-6809EB8B881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0727264" y="2071947"/>
            <a:ext cx="406400" cy="406400"/>
          </a:xfrm>
          <a:prstGeom prst="rect">
            <a:avLst/>
          </a:prstGeom>
        </p:spPr>
      </p:pic>
      <p:pic>
        <p:nvPicPr>
          <p:cNvPr id="67" name="doccia">
            <a:hlinkClick r:id="" action="ppaction://media"/>
            <a:extLst>
              <a:ext uri="{FF2B5EF4-FFF2-40B4-BE49-F238E27FC236}">
                <a16:creationId xmlns:a16="http://schemas.microsoft.com/office/drawing/2014/main" id="{DB1555CB-0DFD-44D7-A24D-62FA33F5251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3595919" y="2062592"/>
            <a:ext cx="406400" cy="406400"/>
          </a:xfrm>
          <a:prstGeom prst="rect">
            <a:avLst/>
          </a:prstGeom>
        </p:spPr>
      </p:pic>
      <p:pic>
        <p:nvPicPr>
          <p:cNvPr id="68" name="sapone">
            <a:hlinkClick r:id="" action="ppaction://media"/>
            <a:extLst>
              <a:ext uri="{FF2B5EF4-FFF2-40B4-BE49-F238E27FC236}">
                <a16:creationId xmlns:a16="http://schemas.microsoft.com/office/drawing/2014/main" id="{80D42151-89A6-4021-893E-B8CBFC9077E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2048783" y="4505818"/>
            <a:ext cx="406400" cy="406400"/>
          </a:xfrm>
          <a:prstGeom prst="rect">
            <a:avLst/>
          </a:prstGeom>
        </p:spPr>
      </p:pic>
      <p:pic>
        <p:nvPicPr>
          <p:cNvPr id="69" name="specchio">
            <a:hlinkClick r:id="" action="ppaction://media"/>
            <a:extLst>
              <a:ext uri="{FF2B5EF4-FFF2-40B4-BE49-F238E27FC236}">
                <a16:creationId xmlns:a16="http://schemas.microsoft.com/office/drawing/2014/main" id="{728DF888-F3D2-4418-A324-0339DCE6F07A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4925072" y="4523299"/>
            <a:ext cx="406400" cy="406400"/>
          </a:xfrm>
          <a:prstGeom prst="rect">
            <a:avLst/>
          </a:prstGeom>
        </p:spPr>
      </p:pic>
      <p:pic>
        <p:nvPicPr>
          <p:cNvPr id="70" name="rubinetto">
            <a:hlinkClick r:id="" action="ppaction://media"/>
            <a:extLst>
              <a:ext uri="{FF2B5EF4-FFF2-40B4-BE49-F238E27FC236}">
                <a16:creationId xmlns:a16="http://schemas.microsoft.com/office/drawing/2014/main" id="{3B7FB4F0-5CAB-40EF-B3DD-6E696EE82E4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7829540" y="4518604"/>
            <a:ext cx="406400" cy="406400"/>
          </a:xfrm>
          <a:prstGeom prst="rect">
            <a:avLst/>
          </a:prstGeom>
        </p:spPr>
      </p:pic>
      <p:pic>
        <p:nvPicPr>
          <p:cNvPr id="71" name="spazzola">
            <a:hlinkClick r:id="" action="ppaction://media"/>
            <a:extLst>
              <a:ext uri="{FF2B5EF4-FFF2-40B4-BE49-F238E27FC236}">
                <a16:creationId xmlns:a16="http://schemas.microsoft.com/office/drawing/2014/main" id="{71529737-4A04-40C9-A0D1-F451D67511AA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0727264" y="4531812"/>
            <a:ext cx="406400" cy="406400"/>
          </a:xfrm>
          <a:prstGeom prst="rect">
            <a:avLst/>
          </a:prstGeom>
        </p:spPr>
      </p:pic>
      <p:pic>
        <p:nvPicPr>
          <p:cNvPr id="72" name="gabinetto">
            <a:hlinkClick r:id="" action="ppaction://media"/>
            <a:extLst>
              <a:ext uri="{FF2B5EF4-FFF2-40B4-BE49-F238E27FC236}">
                <a16:creationId xmlns:a16="http://schemas.microsoft.com/office/drawing/2014/main" id="{B5A5A652-6945-4C4F-8656-04A678E5DAC0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3595919" y="4505818"/>
            <a:ext cx="406400" cy="406400"/>
          </a:xfrm>
          <a:prstGeom prst="rect">
            <a:avLst/>
          </a:prstGeom>
        </p:spPr>
      </p:pic>
      <p:pic>
        <p:nvPicPr>
          <p:cNvPr id="73" name="lavandino">
            <a:hlinkClick r:id="" action="ppaction://media"/>
            <a:extLst>
              <a:ext uri="{FF2B5EF4-FFF2-40B4-BE49-F238E27FC236}">
                <a16:creationId xmlns:a16="http://schemas.microsoft.com/office/drawing/2014/main" id="{CD58FDEC-9464-4D54-BEFD-10DE6A374BDE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2044270" y="6991054"/>
            <a:ext cx="406400" cy="406400"/>
          </a:xfrm>
          <a:prstGeom prst="rect">
            <a:avLst/>
          </a:prstGeom>
        </p:spPr>
      </p:pic>
      <p:pic>
        <p:nvPicPr>
          <p:cNvPr id="74" name="cestino">
            <a:hlinkClick r:id="" action="ppaction://media"/>
            <a:extLst>
              <a:ext uri="{FF2B5EF4-FFF2-40B4-BE49-F238E27FC236}">
                <a16:creationId xmlns:a16="http://schemas.microsoft.com/office/drawing/2014/main" id="{D9EEB966-32A6-45C3-ACC5-E3077CBBA2C1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4925072" y="6969995"/>
            <a:ext cx="406400" cy="406400"/>
          </a:xfrm>
          <a:prstGeom prst="rect">
            <a:avLst/>
          </a:prstGeom>
        </p:spPr>
      </p:pic>
      <p:pic>
        <p:nvPicPr>
          <p:cNvPr id="75" name="spugna">
            <a:hlinkClick r:id="" action="ppaction://media"/>
            <a:extLst>
              <a:ext uri="{FF2B5EF4-FFF2-40B4-BE49-F238E27FC236}">
                <a16:creationId xmlns:a16="http://schemas.microsoft.com/office/drawing/2014/main" id="{B700BA29-7C1F-4B37-AD87-809880203260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7817296" y="6991054"/>
            <a:ext cx="406400" cy="406400"/>
          </a:xfrm>
          <a:prstGeom prst="rect">
            <a:avLst/>
          </a:prstGeom>
        </p:spPr>
      </p:pic>
      <p:pic>
        <p:nvPicPr>
          <p:cNvPr id="77" name="dentifricio">
            <a:hlinkClick r:id="" action="ppaction://media"/>
            <a:extLst>
              <a:ext uri="{FF2B5EF4-FFF2-40B4-BE49-F238E27FC236}">
                <a16:creationId xmlns:a16="http://schemas.microsoft.com/office/drawing/2014/main" id="{4A017424-22D6-402A-A67F-268CBDDA44CD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0686095" y="6958305"/>
            <a:ext cx="406400" cy="406400"/>
          </a:xfrm>
          <a:prstGeom prst="rect">
            <a:avLst/>
          </a:prstGeom>
        </p:spPr>
      </p:pic>
      <p:pic>
        <p:nvPicPr>
          <p:cNvPr id="78" name="spazzolino">
            <a:hlinkClick r:id="" action="ppaction://media"/>
            <a:extLst>
              <a:ext uri="{FF2B5EF4-FFF2-40B4-BE49-F238E27FC236}">
                <a16:creationId xmlns:a16="http://schemas.microsoft.com/office/drawing/2014/main" id="{CB7F4198-31D2-4D6E-8BC0-FF97A99A64A6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3607366" y="703012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56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20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96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568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736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904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072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712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624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456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480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736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456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8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575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3159" y="1393945"/>
            <a:ext cx="15541683" cy="8586780"/>
          </a:xfrm>
          <a:custGeom>
            <a:avLst/>
            <a:gdLst/>
            <a:ahLst/>
            <a:cxnLst/>
            <a:rect l="l" t="t" r="r" b="b"/>
            <a:pathLst>
              <a:path w="15541683" h="8586780">
                <a:moveTo>
                  <a:pt x="0" y="0"/>
                </a:moveTo>
                <a:lnTo>
                  <a:pt x="15541682" y="0"/>
                </a:lnTo>
                <a:lnTo>
                  <a:pt x="15541682" y="8586780"/>
                </a:lnTo>
                <a:lnTo>
                  <a:pt x="0" y="858678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  <a:ln w="133350" cap="rnd">
            <a:solidFill>
              <a:srgbClr val="9E6630"/>
            </a:solidFill>
            <a:prstDash val="solid"/>
            <a:round/>
          </a:ln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586346" y="6977669"/>
            <a:ext cx="2774691" cy="1823722"/>
            <a:chOff x="0" y="0"/>
            <a:chExt cx="1821599" cy="11972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044271" y="4506562"/>
            <a:ext cx="2774691" cy="1823722"/>
            <a:chOff x="0" y="0"/>
            <a:chExt cx="1821599" cy="1197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044271" y="6974177"/>
            <a:ext cx="2774691" cy="1823722"/>
            <a:chOff x="0" y="0"/>
            <a:chExt cx="1821599" cy="11972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812979" y="2038961"/>
            <a:ext cx="2774691" cy="1823722"/>
            <a:chOff x="0" y="0"/>
            <a:chExt cx="1821599" cy="11972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812979" y="4506562"/>
            <a:ext cx="2774691" cy="1823722"/>
            <a:chOff x="0" y="0"/>
            <a:chExt cx="1821599" cy="1197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812979" y="6974177"/>
            <a:ext cx="2774691" cy="1823722"/>
            <a:chOff x="0" y="0"/>
            <a:chExt cx="1821599" cy="11972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4928632" y="6974177"/>
            <a:ext cx="2774691" cy="1823722"/>
            <a:chOff x="0" y="0"/>
            <a:chExt cx="1821599" cy="11972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4928632" y="4506562"/>
            <a:ext cx="2774691" cy="1823722"/>
            <a:chOff x="0" y="0"/>
            <a:chExt cx="1821599" cy="1197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4928640" y="2038961"/>
            <a:ext cx="2774691" cy="1823722"/>
            <a:chOff x="0" y="0"/>
            <a:chExt cx="1821599" cy="11972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10697356" y="2038961"/>
            <a:ext cx="2774691" cy="1823722"/>
            <a:chOff x="0" y="0"/>
            <a:chExt cx="1821599" cy="11972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0697356" y="4506562"/>
            <a:ext cx="2774691" cy="1823722"/>
            <a:chOff x="0" y="0"/>
            <a:chExt cx="1821599" cy="1197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10697356" y="6974177"/>
            <a:ext cx="2774691" cy="1823722"/>
            <a:chOff x="0" y="0"/>
            <a:chExt cx="1821599" cy="119728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13581717" y="2038961"/>
            <a:ext cx="2774691" cy="1823722"/>
            <a:chOff x="0" y="0"/>
            <a:chExt cx="1821599" cy="11972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3581717" y="4506562"/>
            <a:ext cx="2774691" cy="1823722"/>
            <a:chOff x="0" y="0"/>
            <a:chExt cx="1821599" cy="11972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31" name="Freeform 31"/>
          <p:cNvSpPr/>
          <p:nvPr/>
        </p:nvSpPr>
        <p:spPr>
          <a:xfrm>
            <a:off x="2044271" y="2038961"/>
            <a:ext cx="2805439" cy="1828146"/>
          </a:xfrm>
          <a:custGeom>
            <a:avLst/>
            <a:gdLst/>
            <a:ahLst/>
            <a:cxnLst/>
            <a:rect l="l" t="t" r="r" b="b"/>
            <a:pathLst>
              <a:path w="2805439" h="1828146">
                <a:moveTo>
                  <a:pt x="0" y="0"/>
                </a:moveTo>
                <a:lnTo>
                  <a:pt x="2805438" y="0"/>
                </a:lnTo>
                <a:lnTo>
                  <a:pt x="2805438" y="1828146"/>
                </a:lnTo>
                <a:lnTo>
                  <a:pt x="0" y="1828146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-17672" r="-5569"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156565" y="2476500"/>
            <a:ext cx="2482678" cy="1266782"/>
          </a:xfrm>
          <a:custGeom>
            <a:avLst/>
            <a:gdLst/>
            <a:ahLst/>
            <a:cxnLst/>
            <a:rect l="l" t="t" r="r" b="b"/>
            <a:pathLst>
              <a:path w="2615797" h="1353675">
                <a:moveTo>
                  <a:pt x="0" y="0"/>
                </a:moveTo>
                <a:lnTo>
                  <a:pt x="2615797" y="0"/>
                </a:lnTo>
                <a:lnTo>
                  <a:pt x="2615797" y="1353675"/>
                </a:lnTo>
                <a:lnTo>
                  <a:pt x="0" y="1353675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8347270" y="2219791"/>
            <a:ext cx="1593460" cy="1561591"/>
          </a:xfrm>
          <a:custGeom>
            <a:avLst/>
            <a:gdLst/>
            <a:ahLst/>
            <a:cxnLst/>
            <a:rect l="l" t="t" r="r" b="b"/>
            <a:pathLst>
              <a:path w="1593460" h="1561591">
                <a:moveTo>
                  <a:pt x="0" y="0"/>
                </a:moveTo>
                <a:lnTo>
                  <a:pt x="1593460" y="0"/>
                </a:lnTo>
                <a:lnTo>
                  <a:pt x="1593460" y="1561591"/>
                </a:lnTo>
                <a:lnTo>
                  <a:pt x="0" y="156159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1004211" y="2219791"/>
            <a:ext cx="2160980" cy="1523491"/>
          </a:xfrm>
          <a:custGeom>
            <a:avLst/>
            <a:gdLst/>
            <a:ahLst/>
            <a:cxnLst/>
            <a:rect l="l" t="t" r="r" b="b"/>
            <a:pathLst>
              <a:path w="2160980" h="1523491">
                <a:moveTo>
                  <a:pt x="0" y="0"/>
                </a:moveTo>
                <a:lnTo>
                  <a:pt x="2160980" y="0"/>
                </a:lnTo>
                <a:lnTo>
                  <a:pt x="2160980" y="1523491"/>
                </a:lnTo>
                <a:lnTo>
                  <a:pt x="0" y="1523491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4355133" y="2168400"/>
            <a:ext cx="1011319" cy="1607902"/>
          </a:xfrm>
          <a:custGeom>
            <a:avLst/>
            <a:gdLst/>
            <a:ahLst/>
            <a:cxnLst/>
            <a:rect l="l" t="t" r="r" b="b"/>
            <a:pathLst>
              <a:path w="1011319" h="1607902">
                <a:moveTo>
                  <a:pt x="0" y="0"/>
                </a:moveTo>
                <a:lnTo>
                  <a:pt x="1011319" y="0"/>
                </a:lnTo>
                <a:lnTo>
                  <a:pt x="1011319" y="1607902"/>
                </a:lnTo>
                <a:lnTo>
                  <a:pt x="0" y="1607902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2646937" y="4566255"/>
            <a:ext cx="1544554" cy="1704336"/>
          </a:xfrm>
          <a:custGeom>
            <a:avLst/>
            <a:gdLst/>
            <a:ahLst/>
            <a:cxnLst/>
            <a:rect l="l" t="t" r="r" b="b"/>
            <a:pathLst>
              <a:path w="1544554" h="1704336">
                <a:moveTo>
                  <a:pt x="0" y="0"/>
                </a:moveTo>
                <a:lnTo>
                  <a:pt x="1544555" y="0"/>
                </a:lnTo>
                <a:lnTo>
                  <a:pt x="1544555" y="1704336"/>
                </a:lnTo>
                <a:lnTo>
                  <a:pt x="0" y="170433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5442673" y="4864916"/>
            <a:ext cx="1779152" cy="1316606"/>
          </a:xfrm>
          <a:custGeom>
            <a:avLst/>
            <a:gdLst/>
            <a:ahLst/>
            <a:cxnLst/>
            <a:rect l="l" t="t" r="r" b="b"/>
            <a:pathLst>
              <a:path w="2214849" h="1699897">
                <a:moveTo>
                  <a:pt x="0" y="0"/>
                </a:moveTo>
                <a:lnTo>
                  <a:pt x="2214849" y="0"/>
                </a:lnTo>
                <a:lnTo>
                  <a:pt x="2214849" y="1699897"/>
                </a:lnTo>
                <a:lnTo>
                  <a:pt x="0" y="1699897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8436748" y="4631794"/>
            <a:ext cx="1585146" cy="1573258"/>
          </a:xfrm>
          <a:custGeom>
            <a:avLst/>
            <a:gdLst/>
            <a:ahLst/>
            <a:cxnLst/>
            <a:rect l="l" t="t" r="r" b="b"/>
            <a:pathLst>
              <a:path w="1585146" h="1573258">
                <a:moveTo>
                  <a:pt x="0" y="0"/>
                </a:moveTo>
                <a:lnTo>
                  <a:pt x="1585146" y="0"/>
                </a:lnTo>
                <a:lnTo>
                  <a:pt x="1585146" y="1573258"/>
                </a:lnTo>
                <a:lnTo>
                  <a:pt x="0" y="1573258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1485446" y="4571649"/>
            <a:ext cx="1198509" cy="1633403"/>
          </a:xfrm>
          <a:custGeom>
            <a:avLst/>
            <a:gdLst/>
            <a:ahLst/>
            <a:cxnLst/>
            <a:rect l="l" t="t" r="r" b="b"/>
            <a:pathLst>
              <a:path w="1198509" h="1633403">
                <a:moveTo>
                  <a:pt x="0" y="0"/>
                </a:moveTo>
                <a:lnTo>
                  <a:pt x="1198510" y="0"/>
                </a:lnTo>
                <a:lnTo>
                  <a:pt x="1198510" y="1633403"/>
                </a:lnTo>
                <a:lnTo>
                  <a:pt x="0" y="1633403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8399446" y="6974163"/>
            <a:ext cx="1812550" cy="1812550"/>
          </a:xfrm>
          <a:custGeom>
            <a:avLst/>
            <a:gdLst/>
            <a:ahLst/>
            <a:cxnLst/>
            <a:rect l="l" t="t" r="r" b="b"/>
            <a:pathLst>
              <a:path w="1812550" h="1812550">
                <a:moveTo>
                  <a:pt x="0" y="0"/>
                </a:moveTo>
                <a:lnTo>
                  <a:pt x="1812550" y="0"/>
                </a:lnTo>
                <a:lnTo>
                  <a:pt x="1812550" y="1812550"/>
                </a:lnTo>
                <a:lnTo>
                  <a:pt x="0" y="1812550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2617440" y="7075354"/>
            <a:ext cx="1628352" cy="1628352"/>
          </a:xfrm>
          <a:custGeom>
            <a:avLst/>
            <a:gdLst/>
            <a:ahLst/>
            <a:cxnLst/>
            <a:rect l="l" t="t" r="r" b="b"/>
            <a:pathLst>
              <a:path w="1628352" h="1628352">
                <a:moveTo>
                  <a:pt x="0" y="0"/>
                </a:moveTo>
                <a:lnTo>
                  <a:pt x="1628352" y="0"/>
                </a:lnTo>
                <a:lnTo>
                  <a:pt x="1628352" y="1628352"/>
                </a:lnTo>
                <a:lnTo>
                  <a:pt x="0" y="1628352"/>
                </a:lnTo>
                <a:lnTo>
                  <a:pt x="0" y="0"/>
                </a:lnTo>
                <a:close/>
              </a:path>
            </a:pathLst>
          </a:custGeom>
          <a:blipFill>
            <a:blip r:embed="rId49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5656676" y="7118388"/>
            <a:ext cx="1310762" cy="1535300"/>
          </a:xfrm>
          <a:custGeom>
            <a:avLst/>
            <a:gdLst/>
            <a:ahLst/>
            <a:cxnLst/>
            <a:rect l="l" t="t" r="r" b="b"/>
            <a:pathLst>
              <a:path w="1310762" h="1535300">
                <a:moveTo>
                  <a:pt x="0" y="0"/>
                </a:moveTo>
                <a:lnTo>
                  <a:pt x="1310762" y="0"/>
                </a:lnTo>
                <a:lnTo>
                  <a:pt x="1310762" y="1535300"/>
                </a:lnTo>
                <a:lnTo>
                  <a:pt x="0" y="1535300"/>
                </a:lnTo>
                <a:lnTo>
                  <a:pt x="0" y="0"/>
                </a:lnTo>
                <a:close/>
              </a:path>
            </a:pathLst>
          </a:custGeom>
          <a:blipFill>
            <a:blip r:embed="rId50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4281603" y="4651382"/>
            <a:ext cx="1374920" cy="1534081"/>
          </a:xfrm>
          <a:custGeom>
            <a:avLst/>
            <a:gdLst/>
            <a:ahLst/>
            <a:cxnLst/>
            <a:rect l="l" t="t" r="r" b="b"/>
            <a:pathLst>
              <a:path w="1374920" h="1534081">
                <a:moveTo>
                  <a:pt x="0" y="0"/>
                </a:moveTo>
                <a:lnTo>
                  <a:pt x="1374920" y="0"/>
                </a:lnTo>
                <a:lnTo>
                  <a:pt x="1374920" y="1534081"/>
                </a:lnTo>
                <a:lnTo>
                  <a:pt x="0" y="1534081"/>
                </a:lnTo>
                <a:lnTo>
                  <a:pt x="0" y="0"/>
                </a:lnTo>
                <a:close/>
              </a:path>
            </a:pathLst>
          </a:custGeom>
          <a:blipFill>
            <a:blip r:embed="rId51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11485446" y="7035338"/>
            <a:ext cx="1441063" cy="1635906"/>
          </a:xfrm>
          <a:custGeom>
            <a:avLst/>
            <a:gdLst/>
            <a:ahLst/>
            <a:cxnLst/>
            <a:rect l="l" t="t" r="r" b="b"/>
            <a:pathLst>
              <a:path w="1729529" h="1729529">
                <a:moveTo>
                  <a:pt x="0" y="0"/>
                </a:moveTo>
                <a:lnTo>
                  <a:pt x="1729529" y="0"/>
                </a:lnTo>
                <a:lnTo>
                  <a:pt x="1729529" y="1729530"/>
                </a:lnTo>
                <a:lnTo>
                  <a:pt x="0" y="1729530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3784142" y="7251207"/>
            <a:ext cx="2153301" cy="1452499"/>
          </a:xfrm>
          <a:custGeom>
            <a:avLst/>
            <a:gdLst/>
            <a:ahLst/>
            <a:cxnLst/>
            <a:rect l="l" t="t" r="r" b="b"/>
            <a:pathLst>
              <a:path w="2153301" h="1452499">
                <a:moveTo>
                  <a:pt x="0" y="0"/>
                </a:moveTo>
                <a:lnTo>
                  <a:pt x="2153301" y="0"/>
                </a:lnTo>
                <a:lnTo>
                  <a:pt x="2153301" y="1452499"/>
                </a:lnTo>
                <a:lnTo>
                  <a:pt x="0" y="1452499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2044271" y="3886157"/>
            <a:ext cx="2749887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salotto-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living room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044271" y="8821374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quadro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-painting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044271" y="6353773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libreria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-bookcase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908458" y="3886157"/>
            <a:ext cx="2474215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divano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-sofa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928640" y="6349334"/>
            <a:ext cx="2766834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 dirty="0" err="1">
                <a:solidFill>
                  <a:srgbClr val="CE2B37"/>
                </a:solidFill>
                <a:latin typeface="IBM Plex Sans Bold"/>
              </a:rPr>
              <a:t>camino</a:t>
            </a:r>
            <a:r>
              <a:rPr lang="en-US" sz="2437" spc="-21" dirty="0">
                <a:solidFill>
                  <a:srgbClr val="000000"/>
                </a:solidFill>
                <a:latin typeface="IBM Plex Sans Bold"/>
              </a:rPr>
              <a:t>-fireplace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908458" y="8816674"/>
            <a:ext cx="2904536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cornice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-frame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807466" y="6353773"/>
            <a:ext cx="2777897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finestra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-window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614921" y="6362669"/>
            <a:ext cx="2752930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foto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-photo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651443" y="8821374"/>
            <a:ext cx="2820603" cy="85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lampadario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-chandellier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697356" y="3919177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tavolo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-table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697356" y="6349334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tappeto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-carpet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3581717" y="3928702"/>
            <a:ext cx="3052118" cy="38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2"/>
              </a:lnSpc>
            </a:pPr>
            <a:r>
              <a:rPr lang="en-US" sz="2237" spc="-20">
                <a:solidFill>
                  <a:srgbClr val="CE2B37"/>
                </a:solidFill>
                <a:latin typeface="IBM Plex Sans Bold"/>
              </a:rPr>
              <a:t>sedia</a:t>
            </a:r>
            <a:r>
              <a:rPr lang="en-US" sz="2237" spc="-20">
                <a:solidFill>
                  <a:srgbClr val="000000"/>
                </a:solidFill>
                <a:latin typeface="IBM Plex Sans Bold"/>
              </a:rPr>
              <a:t>-chair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586346" y="8821374"/>
            <a:ext cx="2774691" cy="85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tavolino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-coffee table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788575" y="9525"/>
            <a:ext cx="14845261" cy="138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7"/>
              </a:lnSpc>
            </a:pPr>
            <a:r>
              <a:rPr lang="en-US" sz="9182" spc="440">
                <a:solidFill>
                  <a:srgbClr val="43301F"/>
                </a:solidFill>
                <a:latin typeface="Brixton"/>
              </a:rPr>
              <a:t>Salotto-Living Room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834740" y="3886157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poltrona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-armchair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812979" y="8811974"/>
            <a:ext cx="2774691" cy="85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televisione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-television</a:t>
            </a:r>
          </a:p>
        </p:txBody>
      </p:sp>
      <p:pic>
        <p:nvPicPr>
          <p:cNvPr id="62" name="salotto">
            <a:hlinkClick r:id="" action="ppaction://media"/>
            <a:extLst>
              <a:ext uri="{FF2B5EF4-FFF2-40B4-BE49-F238E27FC236}">
                <a16:creationId xmlns:a16="http://schemas.microsoft.com/office/drawing/2014/main" id="{84A332DC-64A4-4034-B0D5-B2AB6F9668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2044271" y="2047235"/>
            <a:ext cx="406400" cy="4064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3" name="divano">
            <a:hlinkClick r:id="" action="ppaction://media"/>
            <a:extLst>
              <a:ext uri="{FF2B5EF4-FFF2-40B4-BE49-F238E27FC236}">
                <a16:creationId xmlns:a16="http://schemas.microsoft.com/office/drawing/2014/main" id="{6082F346-99B2-4873-8AF8-02398B975D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4925756" y="2037902"/>
            <a:ext cx="406400" cy="406400"/>
          </a:xfrm>
          <a:prstGeom prst="rect">
            <a:avLst/>
          </a:prstGeom>
        </p:spPr>
      </p:pic>
      <p:pic>
        <p:nvPicPr>
          <p:cNvPr id="64" name="poltrona">
            <a:hlinkClick r:id="" action="ppaction://media"/>
            <a:extLst>
              <a:ext uri="{FF2B5EF4-FFF2-40B4-BE49-F238E27FC236}">
                <a16:creationId xmlns:a16="http://schemas.microsoft.com/office/drawing/2014/main" id="{6A98F435-AC1E-4D83-916C-63D15509068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7835614" y="2037902"/>
            <a:ext cx="406400" cy="406400"/>
          </a:xfrm>
          <a:prstGeom prst="rect">
            <a:avLst/>
          </a:prstGeom>
        </p:spPr>
      </p:pic>
      <p:pic>
        <p:nvPicPr>
          <p:cNvPr id="65" name="tavolo">
            <a:hlinkClick r:id="" action="ppaction://media"/>
            <a:extLst>
              <a:ext uri="{FF2B5EF4-FFF2-40B4-BE49-F238E27FC236}">
                <a16:creationId xmlns:a16="http://schemas.microsoft.com/office/drawing/2014/main" id="{2D3F7F31-A791-45D0-93C0-8BBEEE0E54C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10719691" y="2015408"/>
            <a:ext cx="406400" cy="406400"/>
          </a:xfrm>
          <a:prstGeom prst="rect">
            <a:avLst/>
          </a:prstGeom>
        </p:spPr>
      </p:pic>
      <p:pic>
        <p:nvPicPr>
          <p:cNvPr id="66" name="sedia">
            <a:hlinkClick r:id="" action="ppaction://media"/>
            <a:extLst>
              <a:ext uri="{FF2B5EF4-FFF2-40B4-BE49-F238E27FC236}">
                <a16:creationId xmlns:a16="http://schemas.microsoft.com/office/drawing/2014/main" id="{B135DC8B-EE71-4C5D-BC51-9812B832E72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13573254" y="2037902"/>
            <a:ext cx="406400" cy="406400"/>
          </a:xfrm>
          <a:prstGeom prst="rect">
            <a:avLst/>
          </a:prstGeom>
        </p:spPr>
      </p:pic>
      <p:pic>
        <p:nvPicPr>
          <p:cNvPr id="67" name="libreria">
            <a:hlinkClick r:id="" action="ppaction://media"/>
            <a:extLst>
              <a:ext uri="{FF2B5EF4-FFF2-40B4-BE49-F238E27FC236}">
                <a16:creationId xmlns:a16="http://schemas.microsoft.com/office/drawing/2014/main" id="{4CC0D08D-483E-45EE-9FAB-026A25B9050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2054644" y="4508924"/>
            <a:ext cx="406400" cy="406400"/>
          </a:xfrm>
          <a:prstGeom prst="rect">
            <a:avLst/>
          </a:prstGeom>
        </p:spPr>
      </p:pic>
      <p:pic>
        <p:nvPicPr>
          <p:cNvPr id="68" name="camino">
            <a:hlinkClick r:id="" action="ppaction://media"/>
            <a:extLst>
              <a:ext uri="{FF2B5EF4-FFF2-40B4-BE49-F238E27FC236}">
                <a16:creationId xmlns:a16="http://schemas.microsoft.com/office/drawing/2014/main" id="{CFC1601B-86F6-430A-9DFE-C2BA7476547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4940512" y="4508924"/>
            <a:ext cx="406400" cy="406400"/>
          </a:xfrm>
          <a:prstGeom prst="rect">
            <a:avLst/>
          </a:prstGeom>
        </p:spPr>
      </p:pic>
      <p:pic>
        <p:nvPicPr>
          <p:cNvPr id="69" name="finestra">
            <a:hlinkClick r:id="" action="ppaction://media"/>
            <a:extLst>
              <a:ext uri="{FF2B5EF4-FFF2-40B4-BE49-F238E27FC236}">
                <a16:creationId xmlns:a16="http://schemas.microsoft.com/office/drawing/2014/main" id="{1A3DFF34-4883-4B42-99EA-C8F216FC6EC1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7818974" y="4498059"/>
            <a:ext cx="406400" cy="406400"/>
          </a:xfrm>
          <a:prstGeom prst="rect">
            <a:avLst/>
          </a:prstGeom>
        </p:spPr>
      </p:pic>
      <p:pic>
        <p:nvPicPr>
          <p:cNvPr id="70" name="teppeto s">
            <a:hlinkClick r:id="" action="ppaction://media"/>
            <a:extLst>
              <a:ext uri="{FF2B5EF4-FFF2-40B4-BE49-F238E27FC236}">
                <a16:creationId xmlns:a16="http://schemas.microsoft.com/office/drawing/2014/main" id="{57754645-6457-4E23-A1C8-0167814676D8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10695189" y="4508924"/>
            <a:ext cx="406400" cy="406400"/>
          </a:xfrm>
          <a:prstGeom prst="rect">
            <a:avLst/>
          </a:prstGeom>
        </p:spPr>
      </p:pic>
      <p:pic>
        <p:nvPicPr>
          <p:cNvPr id="71" name="foto">
            <a:hlinkClick r:id="" action="ppaction://media"/>
            <a:extLst>
              <a:ext uri="{FF2B5EF4-FFF2-40B4-BE49-F238E27FC236}">
                <a16:creationId xmlns:a16="http://schemas.microsoft.com/office/drawing/2014/main" id="{EACE2474-4DD1-41FE-8459-4C7F8E236825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13573254" y="4508924"/>
            <a:ext cx="406400" cy="406400"/>
          </a:xfrm>
          <a:prstGeom prst="rect">
            <a:avLst/>
          </a:prstGeom>
        </p:spPr>
      </p:pic>
      <p:pic>
        <p:nvPicPr>
          <p:cNvPr id="72" name="quadro">
            <a:hlinkClick r:id="" action="ppaction://media"/>
            <a:extLst>
              <a:ext uri="{FF2B5EF4-FFF2-40B4-BE49-F238E27FC236}">
                <a16:creationId xmlns:a16="http://schemas.microsoft.com/office/drawing/2014/main" id="{99F769F8-2E42-47CA-AA95-41509DED34F5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2044271" y="6981224"/>
            <a:ext cx="406400" cy="406400"/>
          </a:xfrm>
          <a:prstGeom prst="rect">
            <a:avLst/>
          </a:prstGeom>
        </p:spPr>
      </p:pic>
      <p:pic>
        <p:nvPicPr>
          <p:cNvPr id="73" name="cornice">
            <a:hlinkClick r:id="" action="ppaction://media"/>
            <a:extLst>
              <a:ext uri="{FF2B5EF4-FFF2-40B4-BE49-F238E27FC236}">
                <a16:creationId xmlns:a16="http://schemas.microsoft.com/office/drawing/2014/main" id="{0AEB631F-504A-4D1A-A8AA-95F6EFA7E7D8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4924017" y="6992640"/>
            <a:ext cx="406400" cy="406400"/>
          </a:xfrm>
          <a:prstGeom prst="rect">
            <a:avLst/>
          </a:prstGeom>
        </p:spPr>
      </p:pic>
      <p:pic>
        <p:nvPicPr>
          <p:cNvPr id="74" name="televisione">
            <a:hlinkClick r:id="" action="ppaction://media"/>
            <a:extLst>
              <a:ext uri="{FF2B5EF4-FFF2-40B4-BE49-F238E27FC236}">
                <a16:creationId xmlns:a16="http://schemas.microsoft.com/office/drawing/2014/main" id="{FFE3D295-AB09-4F5E-AE64-638233C674C7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7826334" y="6959140"/>
            <a:ext cx="406400" cy="406400"/>
          </a:xfrm>
          <a:prstGeom prst="rect">
            <a:avLst/>
          </a:prstGeom>
        </p:spPr>
      </p:pic>
      <p:pic>
        <p:nvPicPr>
          <p:cNvPr id="75" name="lampadario">
            <a:hlinkClick r:id="" action="ppaction://media"/>
            <a:extLst>
              <a:ext uri="{FF2B5EF4-FFF2-40B4-BE49-F238E27FC236}">
                <a16:creationId xmlns:a16="http://schemas.microsoft.com/office/drawing/2014/main" id="{1A542EC8-C389-4686-B791-8274F46B6F81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10719691" y="6967608"/>
            <a:ext cx="406400" cy="406400"/>
          </a:xfrm>
          <a:prstGeom prst="rect">
            <a:avLst/>
          </a:prstGeom>
        </p:spPr>
      </p:pic>
      <p:pic>
        <p:nvPicPr>
          <p:cNvPr id="76" name="tavolino">
            <a:hlinkClick r:id="" action="ppaction://media"/>
            <a:extLst>
              <a:ext uri="{FF2B5EF4-FFF2-40B4-BE49-F238E27FC236}">
                <a16:creationId xmlns:a16="http://schemas.microsoft.com/office/drawing/2014/main" id="{50D76EBC-C3C2-4CCA-A682-F0978F919087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13614066" y="695836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6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32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56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20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832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856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96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216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912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504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664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000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216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640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3384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019467" y="2038392"/>
            <a:ext cx="2774691" cy="1823722"/>
            <a:chOff x="0" y="0"/>
            <a:chExt cx="1821599" cy="1197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373158" y="1393945"/>
            <a:ext cx="15541683" cy="8586780"/>
          </a:xfrm>
          <a:custGeom>
            <a:avLst/>
            <a:gdLst/>
            <a:ahLst/>
            <a:cxnLst/>
            <a:rect l="l" t="t" r="r" b="b"/>
            <a:pathLst>
              <a:path w="15541683" h="8586780">
                <a:moveTo>
                  <a:pt x="0" y="0"/>
                </a:moveTo>
                <a:lnTo>
                  <a:pt x="15541682" y="0"/>
                </a:lnTo>
                <a:lnTo>
                  <a:pt x="15541682" y="8586780"/>
                </a:lnTo>
                <a:lnTo>
                  <a:pt x="0" y="858678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  <a:ln w="133350" cap="rnd">
            <a:solidFill>
              <a:srgbClr val="B52E35"/>
            </a:solidFill>
            <a:prstDash val="solid"/>
            <a:round/>
          </a:ln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586346" y="6977669"/>
            <a:ext cx="2774691" cy="1823722"/>
            <a:chOff x="0" y="0"/>
            <a:chExt cx="1821599" cy="1197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044271" y="4506562"/>
            <a:ext cx="2774691" cy="1823722"/>
            <a:chOff x="0" y="0"/>
            <a:chExt cx="1821599" cy="11972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044271" y="6974177"/>
            <a:ext cx="2774691" cy="1823722"/>
            <a:chOff x="0" y="0"/>
            <a:chExt cx="1821599" cy="11972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812979" y="2038961"/>
            <a:ext cx="2774691" cy="1823722"/>
            <a:chOff x="0" y="0"/>
            <a:chExt cx="1821599" cy="1197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812979" y="4506562"/>
            <a:ext cx="2774691" cy="1823722"/>
            <a:chOff x="0" y="0"/>
            <a:chExt cx="1821599" cy="11972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7812979" y="6974177"/>
            <a:ext cx="2774691" cy="1823722"/>
            <a:chOff x="0" y="0"/>
            <a:chExt cx="1821599" cy="11972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4928632" y="6974177"/>
            <a:ext cx="2774691" cy="1823722"/>
            <a:chOff x="0" y="0"/>
            <a:chExt cx="1821599" cy="1197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4928632" y="4506562"/>
            <a:ext cx="2774691" cy="1823722"/>
            <a:chOff x="0" y="0"/>
            <a:chExt cx="1821599" cy="11972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4928640" y="2038961"/>
            <a:ext cx="2774691" cy="1823722"/>
            <a:chOff x="0" y="0"/>
            <a:chExt cx="1821599" cy="11972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0697356" y="2038961"/>
            <a:ext cx="2774691" cy="1823722"/>
            <a:chOff x="0" y="0"/>
            <a:chExt cx="1821599" cy="1197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10697356" y="6974177"/>
            <a:ext cx="2774691" cy="1823722"/>
            <a:chOff x="0" y="0"/>
            <a:chExt cx="1821599" cy="119728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13581717" y="2038961"/>
            <a:ext cx="2774691" cy="1823722"/>
            <a:chOff x="0" y="0"/>
            <a:chExt cx="1821599" cy="11972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3581717" y="4506562"/>
            <a:ext cx="2774691" cy="1823722"/>
            <a:chOff x="0" y="0"/>
            <a:chExt cx="1821599" cy="11972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31" name="Freeform 31"/>
          <p:cNvSpPr/>
          <p:nvPr/>
        </p:nvSpPr>
        <p:spPr>
          <a:xfrm>
            <a:off x="5543374" y="2121485"/>
            <a:ext cx="1537364" cy="1657536"/>
          </a:xfrm>
          <a:custGeom>
            <a:avLst/>
            <a:gdLst/>
            <a:ahLst/>
            <a:cxnLst/>
            <a:rect l="l" t="t" r="r" b="b"/>
            <a:pathLst>
              <a:path w="1537364" h="1657536">
                <a:moveTo>
                  <a:pt x="0" y="0"/>
                </a:moveTo>
                <a:lnTo>
                  <a:pt x="1537365" y="0"/>
                </a:lnTo>
                <a:lnTo>
                  <a:pt x="1537365" y="1657536"/>
                </a:lnTo>
                <a:lnTo>
                  <a:pt x="0" y="1657536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8417705" y="2126738"/>
            <a:ext cx="1616573" cy="1649564"/>
          </a:xfrm>
          <a:custGeom>
            <a:avLst/>
            <a:gdLst/>
            <a:ahLst/>
            <a:cxnLst/>
            <a:rect l="l" t="t" r="r" b="b"/>
            <a:pathLst>
              <a:path w="1616573" h="1649564">
                <a:moveTo>
                  <a:pt x="0" y="0"/>
                </a:moveTo>
                <a:lnTo>
                  <a:pt x="1616573" y="0"/>
                </a:lnTo>
                <a:lnTo>
                  <a:pt x="1616573" y="1649564"/>
                </a:lnTo>
                <a:lnTo>
                  <a:pt x="0" y="1649564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138912" y="2126738"/>
            <a:ext cx="1845666" cy="1649564"/>
          </a:xfrm>
          <a:custGeom>
            <a:avLst/>
            <a:gdLst/>
            <a:ahLst/>
            <a:cxnLst/>
            <a:rect l="l" t="t" r="r" b="b"/>
            <a:pathLst>
              <a:path w="1845666" h="1649564">
                <a:moveTo>
                  <a:pt x="0" y="0"/>
                </a:moveTo>
                <a:lnTo>
                  <a:pt x="1845666" y="0"/>
                </a:lnTo>
                <a:lnTo>
                  <a:pt x="1845666" y="1649564"/>
                </a:lnTo>
                <a:lnTo>
                  <a:pt x="0" y="1649564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>
            <a:grpSpLocks noChangeAspect="1"/>
          </p:cNvGrpSpPr>
          <p:nvPr/>
        </p:nvGrpSpPr>
        <p:grpSpPr>
          <a:xfrm>
            <a:off x="10701970" y="4506562"/>
            <a:ext cx="2774691" cy="1823722"/>
            <a:chOff x="0" y="0"/>
            <a:chExt cx="1821599" cy="119728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36" name="Freeform 36"/>
          <p:cNvSpPr/>
          <p:nvPr/>
        </p:nvSpPr>
        <p:spPr>
          <a:xfrm>
            <a:off x="14186421" y="2135600"/>
            <a:ext cx="1446211" cy="1643422"/>
          </a:xfrm>
          <a:custGeom>
            <a:avLst/>
            <a:gdLst/>
            <a:ahLst/>
            <a:cxnLst/>
            <a:rect l="l" t="t" r="r" b="b"/>
            <a:pathLst>
              <a:path w="1446211" h="1643422">
                <a:moveTo>
                  <a:pt x="0" y="0"/>
                </a:moveTo>
                <a:lnTo>
                  <a:pt x="1446211" y="0"/>
                </a:lnTo>
                <a:lnTo>
                  <a:pt x="1446211" y="1643421"/>
                </a:lnTo>
                <a:lnTo>
                  <a:pt x="0" y="1643421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2167715" y="4957729"/>
            <a:ext cx="2533440" cy="1222385"/>
          </a:xfrm>
          <a:custGeom>
            <a:avLst/>
            <a:gdLst/>
            <a:ahLst/>
            <a:cxnLst/>
            <a:rect l="l" t="t" r="r" b="b"/>
            <a:pathLst>
              <a:path w="2533440" h="1222385">
                <a:moveTo>
                  <a:pt x="0" y="0"/>
                </a:moveTo>
                <a:lnTo>
                  <a:pt x="2533440" y="0"/>
                </a:lnTo>
                <a:lnTo>
                  <a:pt x="2533440" y="1222385"/>
                </a:lnTo>
                <a:lnTo>
                  <a:pt x="0" y="1222385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5767836" y="4644145"/>
            <a:ext cx="1096298" cy="1535969"/>
          </a:xfrm>
          <a:custGeom>
            <a:avLst/>
            <a:gdLst/>
            <a:ahLst/>
            <a:cxnLst/>
            <a:rect l="l" t="t" r="r" b="b"/>
            <a:pathLst>
              <a:path w="1096298" h="1535969">
                <a:moveTo>
                  <a:pt x="0" y="0"/>
                </a:moveTo>
                <a:lnTo>
                  <a:pt x="1096298" y="0"/>
                </a:lnTo>
                <a:lnTo>
                  <a:pt x="1096298" y="1535969"/>
                </a:lnTo>
                <a:lnTo>
                  <a:pt x="0" y="1535969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8486552" y="4526874"/>
            <a:ext cx="1478879" cy="1684024"/>
          </a:xfrm>
          <a:custGeom>
            <a:avLst/>
            <a:gdLst/>
            <a:ahLst/>
            <a:cxnLst/>
            <a:rect l="l" t="t" r="r" b="b"/>
            <a:pathLst>
              <a:path w="1478879" h="1684024">
                <a:moveTo>
                  <a:pt x="0" y="0"/>
                </a:moveTo>
                <a:lnTo>
                  <a:pt x="1478879" y="0"/>
                </a:lnTo>
                <a:lnTo>
                  <a:pt x="1478879" y="1684024"/>
                </a:lnTo>
                <a:lnTo>
                  <a:pt x="0" y="1684024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1490650" y="4543074"/>
            <a:ext cx="1142190" cy="1695273"/>
          </a:xfrm>
          <a:custGeom>
            <a:avLst/>
            <a:gdLst/>
            <a:ahLst/>
            <a:cxnLst/>
            <a:rect l="l" t="t" r="r" b="b"/>
            <a:pathLst>
              <a:path w="1142190" h="1695273">
                <a:moveTo>
                  <a:pt x="0" y="0"/>
                </a:moveTo>
                <a:lnTo>
                  <a:pt x="1142190" y="0"/>
                </a:lnTo>
                <a:lnTo>
                  <a:pt x="1142190" y="1695272"/>
                </a:lnTo>
                <a:lnTo>
                  <a:pt x="0" y="1695272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4187400" y="4625838"/>
            <a:ext cx="1572584" cy="1572584"/>
          </a:xfrm>
          <a:custGeom>
            <a:avLst/>
            <a:gdLst/>
            <a:ahLst/>
            <a:cxnLst/>
            <a:rect l="l" t="t" r="r" b="b"/>
            <a:pathLst>
              <a:path w="1572584" h="1572584">
                <a:moveTo>
                  <a:pt x="0" y="0"/>
                </a:moveTo>
                <a:lnTo>
                  <a:pt x="1572584" y="0"/>
                </a:lnTo>
                <a:lnTo>
                  <a:pt x="1572584" y="1572583"/>
                </a:lnTo>
                <a:lnTo>
                  <a:pt x="0" y="1572583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2646527" y="7070788"/>
            <a:ext cx="1545375" cy="1637484"/>
          </a:xfrm>
          <a:custGeom>
            <a:avLst/>
            <a:gdLst/>
            <a:ahLst/>
            <a:cxnLst/>
            <a:rect l="l" t="t" r="r" b="b"/>
            <a:pathLst>
              <a:path w="1545375" h="1637484">
                <a:moveTo>
                  <a:pt x="0" y="0"/>
                </a:moveTo>
                <a:lnTo>
                  <a:pt x="1545375" y="0"/>
                </a:lnTo>
                <a:lnTo>
                  <a:pt x="1545375" y="1637484"/>
                </a:lnTo>
                <a:lnTo>
                  <a:pt x="0" y="1637484"/>
                </a:lnTo>
                <a:lnTo>
                  <a:pt x="0" y="0"/>
                </a:lnTo>
                <a:close/>
              </a:path>
            </a:pathLst>
          </a:custGeom>
          <a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349307" y="6738452"/>
            <a:ext cx="1925499" cy="1969820"/>
          </a:xfrm>
          <a:custGeom>
            <a:avLst/>
            <a:gdLst/>
            <a:ahLst/>
            <a:cxnLst/>
            <a:rect l="l" t="t" r="r" b="b"/>
            <a:pathLst>
              <a:path w="1925499" h="1969820">
                <a:moveTo>
                  <a:pt x="0" y="0"/>
                </a:moveTo>
                <a:lnTo>
                  <a:pt x="1925499" y="0"/>
                </a:lnTo>
                <a:lnTo>
                  <a:pt x="1925499" y="1969820"/>
                </a:lnTo>
                <a:lnTo>
                  <a:pt x="0" y="1969820"/>
                </a:lnTo>
                <a:lnTo>
                  <a:pt x="0" y="0"/>
                </a:lnTo>
                <a:close/>
              </a:path>
            </a:pathLst>
          </a:custGeom>
          <a:blipFill>
            <a:blip r:embed="rId53">
              <a:extLst>
                <a:ext uri="{96DAC541-7B7A-43D3-8B79-37D633B846F1}">
                  <asvg:svgBlip xmlns:asvg="http://schemas.microsoft.com/office/drawing/2016/SVG/main" r:embed="rId54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8236723" y="7237331"/>
            <a:ext cx="2199538" cy="1470941"/>
          </a:xfrm>
          <a:custGeom>
            <a:avLst/>
            <a:gdLst/>
            <a:ahLst/>
            <a:cxnLst/>
            <a:rect l="l" t="t" r="r" b="b"/>
            <a:pathLst>
              <a:path w="2199538" h="1470941">
                <a:moveTo>
                  <a:pt x="0" y="0"/>
                </a:moveTo>
                <a:lnTo>
                  <a:pt x="2199538" y="0"/>
                </a:lnTo>
                <a:lnTo>
                  <a:pt x="2199538" y="1470941"/>
                </a:lnTo>
                <a:lnTo>
                  <a:pt x="0" y="1470941"/>
                </a:lnTo>
                <a:lnTo>
                  <a:pt x="0" y="0"/>
                </a:lnTo>
                <a:close/>
              </a:path>
            </a:pathLst>
          </a:custGeom>
          <a:blipFill>
            <a:blip r:embed="rId55">
              <a:extLst>
                <a:ext uri="{96DAC541-7B7A-43D3-8B79-37D633B846F1}">
                  <asvg:svgBlip xmlns:asvg="http://schemas.microsoft.com/office/drawing/2016/SVG/main" r:embed="rId56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1100569" y="7190645"/>
            <a:ext cx="1922351" cy="1564313"/>
          </a:xfrm>
          <a:custGeom>
            <a:avLst/>
            <a:gdLst/>
            <a:ahLst/>
            <a:cxnLst/>
            <a:rect l="l" t="t" r="r" b="b"/>
            <a:pathLst>
              <a:path w="1922351" h="1564313">
                <a:moveTo>
                  <a:pt x="0" y="0"/>
                </a:moveTo>
                <a:lnTo>
                  <a:pt x="1922351" y="0"/>
                </a:lnTo>
                <a:lnTo>
                  <a:pt x="1922351" y="1564313"/>
                </a:lnTo>
                <a:lnTo>
                  <a:pt x="0" y="1564313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4115661" y="7038491"/>
            <a:ext cx="1587732" cy="1716467"/>
          </a:xfrm>
          <a:custGeom>
            <a:avLst/>
            <a:gdLst/>
            <a:ahLst/>
            <a:cxnLst/>
            <a:rect l="l" t="t" r="r" b="b"/>
            <a:pathLst>
              <a:path w="1587732" h="1716467">
                <a:moveTo>
                  <a:pt x="0" y="0"/>
                </a:moveTo>
                <a:lnTo>
                  <a:pt x="1587732" y="0"/>
                </a:lnTo>
                <a:lnTo>
                  <a:pt x="1587732" y="1716467"/>
                </a:lnTo>
                <a:lnTo>
                  <a:pt x="0" y="1716467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47"/>
          <p:cNvSpPr txBox="1"/>
          <p:nvPr/>
        </p:nvSpPr>
        <p:spPr>
          <a:xfrm>
            <a:off x="2044271" y="3886157"/>
            <a:ext cx="2749887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cucina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-kitchen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044271" y="8821374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coltello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-knife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044271" y="6353773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piatto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-plate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908458" y="3886157"/>
            <a:ext cx="2474215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frigo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-fridge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928640" y="6349334"/>
            <a:ext cx="2766834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bicchiere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-glass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908458" y="8816674"/>
            <a:ext cx="2904536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pentola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-pot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807466" y="6353773"/>
            <a:ext cx="2777897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tazza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-cup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614921" y="6362669"/>
            <a:ext cx="2752930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forchetta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-fork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651443" y="8821374"/>
            <a:ext cx="2820603" cy="85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lavatrice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-washing machine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697356" y="3919177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fornelli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-stove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697356" y="6349334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posate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-cutlery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581717" y="3928702"/>
            <a:ext cx="3052118" cy="38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2"/>
              </a:lnSpc>
            </a:pPr>
            <a:r>
              <a:rPr lang="en-US" sz="2237" spc="-20">
                <a:solidFill>
                  <a:srgbClr val="CE2B37"/>
                </a:solidFill>
                <a:latin typeface="IBM Plex Sans Bold"/>
              </a:rPr>
              <a:t>bollitore</a:t>
            </a:r>
            <a:r>
              <a:rPr lang="en-US" sz="2237" spc="-20">
                <a:solidFill>
                  <a:srgbClr val="000000"/>
                </a:solidFill>
                <a:latin typeface="IBM Plex Sans Bold"/>
              </a:rPr>
              <a:t>-kettle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586346" y="8821374"/>
            <a:ext cx="2774691" cy="85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lavastoviglie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-dish washer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788575" y="9525"/>
            <a:ext cx="14845261" cy="138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7"/>
              </a:lnSpc>
            </a:pPr>
            <a:r>
              <a:rPr lang="en-US" sz="9182" spc="440" dirty="0">
                <a:solidFill>
                  <a:srgbClr val="43301F"/>
                </a:solidFill>
                <a:latin typeface="Brixton"/>
              </a:rPr>
              <a:t>Cucina-kitchen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834740" y="3886157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 dirty="0" err="1">
                <a:solidFill>
                  <a:srgbClr val="CE2B37"/>
                </a:solidFill>
                <a:latin typeface="IBM Plex Sans Bold"/>
              </a:rPr>
              <a:t>forno</a:t>
            </a:r>
            <a:r>
              <a:rPr lang="en-US" sz="2437" spc="-21" dirty="0">
                <a:solidFill>
                  <a:srgbClr val="000000"/>
                </a:solidFill>
                <a:latin typeface="IBM Plex Sans Bold"/>
              </a:rPr>
              <a:t>-oven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812979" y="8811974"/>
            <a:ext cx="2774691" cy="4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2437" spc="-21">
                <a:solidFill>
                  <a:srgbClr val="CE2B37"/>
                </a:solidFill>
                <a:latin typeface="IBM Plex Sans Bold"/>
              </a:rPr>
              <a:t>padella</a:t>
            </a:r>
            <a:r>
              <a:rPr lang="en-US" sz="2437" spc="-21">
                <a:solidFill>
                  <a:srgbClr val="000000"/>
                </a:solidFill>
                <a:latin typeface="IBM Plex Sans Bold"/>
              </a:rPr>
              <a:t>-pan</a:t>
            </a:r>
          </a:p>
        </p:txBody>
      </p:sp>
      <p:grpSp>
        <p:nvGrpSpPr>
          <p:cNvPr id="63" name="Group 63"/>
          <p:cNvGrpSpPr>
            <a:grpSpLocks noChangeAspect="1"/>
          </p:cNvGrpSpPr>
          <p:nvPr/>
        </p:nvGrpSpPr>
        <p:grpSpPr>
          <a:xfrm>
            <a:off x="2047090" y="2045449"/>
            <a:ext cx="2774691" cy="1823722"/>
            <a:chOff x="0" y="0"/>
            <a:chExt cx="1821599" cy="119728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821561" cy="1197229"/>
            </a:xfrm>
            <a:custGeom>
              <a:avLst/>
              <a:gdLst/>
              <a:ahLst/>
              <a:cxnLst/>
              <a:rect l="l" t="t" r="r" b="b"/>
              <a:pathLst>
                <a:path w="1821561" h="1197229">
                  <a:moveTo>
                    <a:pt x="0" y="1197229"/>
                  </a:moveTo>
                  <a:lnTo>
                    <a:pt x="1821561" y="1197229"/>
                  </a:lnTo>
                  <a:lnTo>
                    <a:pt x="1821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97"/>
            </a:solidFill>
          </p:spPr>
        </p:sp>
      </p:grpSp>
      <p:sp>
        <p:nvSpPr>
          <p:cNvPr id="65" name="Freeform 65"/>
          <p:cNvSpPr/>
          <p:nvPr/>
        </p:nvSpPr>
        <p:spPr>
          <a:xfrm>
            <a:off x="2047090" y="2045449"/>
            <a:ext cx="2780329" cy="1817233"/>
          </a:xfrm>
          <a:custGeom>
            <a:avLst/>
            <a:gdLst/>
            <a:ahLst/>
            <a:cxnLst/>
            <a:rect l="l" t="t" r="r" b="b"/>
            <a:pathLst>
              <a:path w="2780329" h="1817233">
                <a:moveTo>
                  <a:pt x="0" y="0"/>
                </a:moveTo>
                <a:lnTo>
                  <a:pt x="2780329" y="0"/>
                </a:lnTo>
                <a:lnTo>
                  <a:pt x="2780329" y="1817234"/>
                </a:lnTo>
                <a:lnTo>
                  <a:pt x="0" y="1817234"/>
                </a:lnTo>
                <a:lnTo>
                  <a:pt x="0" y="0"/>
                </a:lnTo>
                <a:close/>
              </a:path>
            </a:pathLst>
          </a:custGeom>
          <a:blipFill>
            <a:blip r:embed="rId60"/>
            <a:stretch>
              <a:fillRect l="-2343" t="-357" r="-7207"/>
            </a:stretch>
          </a:blipFill>
        </p:spPr>
      </p:sp>
      <p:pic>
        <p:nvPicPr>
          <p:cNvPr id="66" name="cucina">
            <a:hlinkClick r:id="" action="ppaction://media"/>
            <a:extLst>
              <a:ext uri="{FF2B5EF4-FFF2-40B4-BE49-F238E27FC236}">
                <a16:creationId xmlns:a16="http://schemas.microsoft.com/office/drawing/2014/main" id="{9E093552-1703-4FE4-B0C8-0A4F583BED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2041394" y="2046961"/>
            <a:ext cx="406400" cy="4064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7" name="frigo">
            <a:hlinkClick r:id="" action="ppaction://media"/>
            <a:extLst>
              <a:ext uri="{FF2B5EF4-FFF2-40B4-BE49-F238E27FC236}">
                <a16:creationId xmlns:a16="http://schemas.microsoft.com/office/drawing/2014/main" id="{3830420C-0A9C-4B8B-B540-E67BE16AFB1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4937125" y="2047413"/>
            <a:ext cx="372238" cy="372238"/>
          </a:xfrm>
          <a:prstGeom prst="rect">
            <a:avLst/>
          </a:prstGeom>
        </p:spPr>
      </p:pic>
      <p:pic>
        <p:nvPicPr>
          <p:cNvPr id="69" name="fornelli">
            <a:hlinkClick r:id="" action="ppaction://media"/>
            <a:extLst>
              <a:ext uri="{FF2B5EF4-FFF2-40B4-BE49-F238E27FC236}">
                <a16:creationId xmlns:a16="http://schemas.microsoft.com/office/drawing/2014/main" id="{4AC085A3-F682-40C9-AF7A-40B7053344D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0693104" y="2034261"/>
            <a:ext cx="406400" cy="406400"/>
          </a:xfrm>
          <a:prstGeom prst="rect">
            <a:avLst/>
          </a:prstGeom>
        </p:spPr>
      </p:pic>
      <p:pic>
        <p:nvPicPr>
          <p:cNvPr id="70" name="bollitore">
            <a:hlinkClick r:id="" action="ppaction://media"/>
            <a:extLst>
              <a:ext uri="{FF2B5EF4-FFF2-40B4-BE49-F238E27FC236}">
                <a16:creationId xmlns:a16="http://schemas.microsoft.com/office/drawing/2014/main" id="{31D08C23-5997-4B5D-933F-481A754FF3F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3574868" y="2034261"/>
            <a:ext cx="406400" cy="406400"/>
          </a:xfrm>
          <a:prstGeom prst="rect">
            <a:avLst/>
          </a:prstGeom>
        </p:spPr>
      </p:pic>
      <p:pic>
        <p:nvPicPr>
          <p:cNvPr id="71" name="piatto">
            <a:hlinkClick r:id="" action="ppaction://media"/>
            <a:extLst>
              <a:ext uri="{FF2B5EF4-FFF2-40B4-BE49-F238E27FC236}">
                <a16:creationId xmlns:a16="http://schemas.microsoft.com/office/drawing/2014/main" id="{1B80C078-1FD2-421C-83BF-C75C6FE7147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2041394" y="4519941"/>
            <a:ext cx="406400" cy="406400"/>
          </a:xfrm>
          <a:prstGeom prst="rect">
            <a:avLst/>
          </a:prstGeom>
        </p:spPr>
      </p:pic>
      <p:pic>
        <p:nvPicPr>
          <p:cNvPr id="72" name="bicchiere">
            <a:hlinkClick r:id="" action="ppaction://media"/>
            <a:extLst>
              <a:ext uri="{FF2B5EF4-FFF2-40B4-BE49-F238E27FC236}">
                <a16:creationId xmlns:a16="http://schemas.microsoft.com/office/drawing/2014/main" id="{0AEA9DF0-FEAC-481E-830F-558A821CD6D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4924018" y="4517654"/>
            <a:ext cx="406400" cy="406400"/>
          </a:xfrm>
          <a:prstGeom prst="rect">
            <a:avLst/>
          </a:prstGeom>
        </p:spPr>
      </p:pic>
      <p:pic>
        <p:nvPicPr>
          <p:cNvPr id="73" name="tazza">
            <a:hlinkClick r:id="" action="ppaction://media"/>
            <a:extLst>
              <a:ext uri="{FF2B5EF4-FFF2-40B4-BE49-F238E27FC236}">
                <a16:creationId xmlns:a16="http://schemas.microsoft.com/office/drawing/2014/main" id="{3998CAA3-3F54-4464-B0DE-F651F0CF688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7807466" y="4525429"/>
            <a:ext cx="406400" cy="406400"/>
          </a:xfrm>
          <a:prstGeom prst="rect">
            <a:avLst/>
          </a:prstGeom>
        </p:spPr>
      </p:pic>
      <p:pic>
        <p:nvPicPr>
          <p:cNvPr id="74" name="posate">
            <a:hlinkClick r:id="" action="ppaction://media"/>
            <a:extLst>
              <a:ext uri="{FF2B5EF4-FFF2-40B4-BE49-F238E27FC236}">
                <a16:creationId xmlns:a16="http://schemas.microsoft.com/office/drawing/2014/main" id="{765729AE-8A76-4235-A316-A993E61F2932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0701970" y="4516227"/>
            <a:ext cx="406400" cy="406400"/>
          </a:xfrm>
          <a:prstGeom prst="rect">
            <a:avLst/>
          </a:prstGeom>
        </p:spPr>
      </p:pic>
      <p:pic>
        <p:nvPicPr>
          <p:cNvPr id="75" name="forchetta">
            <a:hlinkClick r:id="" action="ppaction://media"/>
            <a:extLst>
              <a:ext uri="{FF2B5EF4-FFF2-40B4-BE49-F238E27FC236}">
                <a16:creationId xmlns:a16="http://schemas.microsoft.com/office/drawing/2014/main" id="{EBEACA6D-AE4A-49ED-B0D9-30B7E2C9CF0E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3580304" y="4543074"/>
            <a:ext cx="406400" cy="406400"/>
          </a:xfrm>
          <a:prstGeom prst="rect">
            <a:avLst/>
          </a:prstGeom>
        </p:spPr>
      </p:pic>
      <p:pic>
        <p:nvPicPr>
          <p:cNvPr id="76" name="coltello">
            <a:hlinkClick r:id="" action="ppaction://media"/>
            <a:extLst>
              <a:ext uri="{FF2B5EF4-FFF2-40B4-BE49-F238E27FC236}">
                <a16:creationId xmlns:a16="http://schemas.microsoft.com/office/drawing/2014/main" id="{A27093BC-9B35-4223-8BB8-03988E38B3D8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2041394" y="6981054"/>
            <a:ext cx="406400" cy="406400"/>
          </a:xfrm>
          <a:prstGeom prst="rect">
            <a:avLst/>
          </a:prstGeom>
        </p:spPr>
      </p:pic>
      <p:pic>
        <p:nvPicPr>
          <p:cNvPr id="77" name="pentola">
            <a:hlinkClick r:id="" action="ppaction://media"/>
            <a:extLst>
              <a:ext uri="{FF2B5EF4-FFF2-40B4-BE49-F238E27FC236}">
                <a16:creationId xmlns:a16="http://schemas.microsoft.com/office/drawing/2014/main" id="{1A259FD5-9291-40CE-B995-0FF2DF98C2D2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4925311" y="6981054"/>
            <a:ext cx="406400" cy="406400"/>
          </a:xfrm>
          <a:prstGeom prst="rect">
            <a:avLst/>
          </a:prstGeom>
        </p:spPr>
      </p:pic>
      <p:pic>
        <p:nvPicPr>
          <p:cNvPr id="78" name="padella">
            <a:hlinkClick r:id="" action="ppaction://media"/>
            <a:extLst>
              <a:ext uri="{FF2B5EF4-FFF2-40B4-BE49-F238E27FC236}">
                <a16:creationId xmlns:a16="http://schemas.microsoft.com/office/drawing/2014/main" id="{C559C492-5999-4621-9EE8-F9A6DE3CB842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7804121" y="6977669"/>
            <a:ext cx="406400" cy="406400"/>
          </a:xfrm>
          <a:prstGeom prst="rect">
            <a:avLst/>
          </a:prstGeom>
        </p:spPr>
      </p:pic>
      <p:pic>
        <p:nvPicPr>
          <p:cNvPr id="79" name="lavatrice">
            <a:hlinkClick r:id="" action="ppaction://media"/>
            <a:extLst>
              <a:ext uri="{FF2B5EF4-FFF2-40B4-BE49-F238E27FC236}">
                <a16:creationId xmlns:a16="http://schemas.microsoft.com/office/drawing/2014/main" id="{575DC099-A92A-41CE-8E4A-85FD4A7AF7E0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0693104" y="6977669"/>
            <a:ext cx="406400" cy="406400"/>
          </a:xfrm>
          <a:prstGeom prst="rect">
            <a:avLst/>
          </a:prstGeom>
        </p:spPr>
      </p:pic>
      <p:pic>
        <p:nvPicPr>
          <p:cNvPr id="80" name="lavastovigle">
            <a:hlinkClick r:id="" action="ppaction://media"/>
            <a:extLst>
              <a:ext uri="{FF2B5EF4-FFF2-40B4-BE49-F238E27FC236}">
                <a16:creationId xmlns:a16="http://schemas.microsoft.com/office/drawing/2014/main" id="{3C40B206-9A14-48E6-B3FD-237674E25976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3581717" y="6997778"/>
            <a:ext cx="406400" cy="406400"/>
          </a:xfrm>
          <a:prstGeom prst="rect">
            <a:avLst/>
          </a:prstGeom>
        </p:spPr>
      </p:pic>
      <p:pic>
        <p:nvPicPr>
          <p:cNvPr id="81" name="forno">
            <a:hlinkClick r:id="" action="ppaction://media"/>
            <a:extLst>
              <a:ext uri="{FF2B5EF4-FFF2-40B4-BE49-F238E27FC236}">
                <a16:creationId xmlns:a16="http://schemas.microsoft.com/office/drawing/2014/main" id="{4F3F948B-3D12-4611-B89E-36791BF24539}"/>
              </a:ext>
            </a:extLst>
          </p:cNvPr>
          <p:cNvPicPr>
            <a:picLocks noChangeAspect="1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>
                  <p14:trim st="42"/>
                </p14:media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7805979" y="203033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2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8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76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92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096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256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456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376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288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568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672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120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8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120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648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142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78</Words>
  <Application>Microsoft Office PowerPoint</Application>
  <PresentationFormat>Custom</PresentationFormat>
  <Paragraphs>66</Paragraphs>
  <Slides>5</Slides>
  <Notes>0</Notes>
  <HiddenSlides>0</HiddenSlides>
  <MMClips>60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Montserrat Bold Italics</vt:lpstr>
      <vt:lpstr>IBM Plex Sans Bold</vt:lpstr>
      <vt:lpstr>Calibri</vt:lpstr>
      <vt:lpstr>Arial</vt:lpstr>
      <vt:lpstr>Brixton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mia casa</dc:title>
  <dc:creator>Daniele</dc:creator>
  <cp:lastModifiedBy>Ciao Fantastica !!!</cp:lastModifiedBy>
  <cp:revision>11</cp:revision>
  <dcterms:created xsi:type="dcterms:W3CDTF">2006-08-16T00:00:00Z</dcterms:created>
  <dcterms:modified xsi:type="dcterms:W3CDTF">2023-12-19T07:41:54Z</dcterms:modified>
  <dc:identifier>DAFtpBi94Og</dc:identifier>
</cp:coreProperties>
</file>