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bhaya Libre" panose="020B0604020202020204" charset="0"/>
      <p:regular r:id="rId13"/>
    </p:embeddedFont>
    <p:embeddedFont>
      <p:font typeface="Abhaya Libre Bold" panose="020B0604020202020204" charset="0"/>
      <p:regular r:id="rId14"/>
    </p:embeddedFont>
    <p:embeddedFont>
      <p:font typeface="Abhaya Libre Bold Italics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 Bold" panose="00000800000000000000" pitchFamily="2" charset="0"/>
      <p:regular r:id="rId20"/>
      <p:bold r:id="rId21"/>
    </p:embeddedFont>
    <p:embeddedFont>
      <p:font typeface="Montserrat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48" y="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7754600" cy="868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476" y="10012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0800000" flipV="1">
            <a:off x="6705600" y="9696449"/>
            <a:ext cx="3429000" cy="631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5200" y="10553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1E7A6-F25C-44CA-BA9D-C973D59BA95F}"/>
              </a:ext>
            </a:extLst>
          </p:cNvPr>
          <p:cNvSpPr txBox="1"/>
          <p:nvPr userDrawn="1"/>
        </p:nvSpPr>
        <p:spPr>
          <a:xfrm>
            <a:off x="14630400" y="9639746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www.theitalianlesson.com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4.mp3"/><Relationship Id="rId7" Type="http://schemas.openxmlformats.org/officeDocument/2006/relationships/image" Target="../media/image10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6.mp3"/><Relationship Id="rId7" Type="http://schemas.openxmlformats.org/officeDocument/2006/relationships/image" Target="../media/image12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8.mp3"/><Relationship Id="rId7" Type="http://schemas.openxmlformats.org/officeDocument/2006/relationships/image" Target="../media/image14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3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0.mp3"/><Relationship Id="rId7" Type="http://schemas.openxmlformats.org/officeDocument/2006/relationships/image" Target="../media/image5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p3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2.mp3"/><Relationship Id="rId7" Type="http://schemas.openxmlformats.org/officeDocument/2006/relationships/image" Target="../media/image17.jpe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6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mp3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4.mp3"/><Relationship Id="rId7" Type="http://schemas.openxmlformats.org/officeDocument/2006/relationships/image" Target="../media/image19.jpe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8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6.mp3"/><Relationship Id="rId7" Type="http://schemas.openxmlformats.org/officeDocument/2006/relationships/image" Target="../media/image21.jpe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0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8.mp3"/><Relationship Id="rId7" Type="http://schemas.openxmlformats.org/officeDocument/2006/relationships/image" Target="../media/image23.jpe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2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0.mp3"/><Relationship Id="rId7" Type="http://schemas.openxmlformats.org/officeDocument/2006/relationships/image" Target="../media/image25.jpe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4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0.mp3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095" y="89299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3"/>
                </a:lnTo>
                <a:lnTo>
                  <a:pt x="0" y="2225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311144" y="1202201"/>
            <a:ext cx="5888058" cy="5888035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431969" y="2588018"/>
            <a:ext cx="4502235" cy="4502217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517AB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679009" y="2835058"/>
            <a:ext cx="4008155" cy="4008138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73040" t="-5445" b="-5445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747888" y="2747921"/>
            <a:ext cx="4502235" cy="4502217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914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2994928" y="2994960"/>
            <a:ext cx="4008155" cy="4008138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4999" r="-2499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899124" y="7474790"/>
            <a:ext cx="10883844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en-US" sz="10000" spc="480">
                <a:solidFill>
                  <a:srgbClr val="EE826D"/>
                </a:solidFill>
                <a:latin typeface="Abhaya Libre"/>
              </a:rPr>
              <a:t>Il mio lavoro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11144" y="9084515"/>
            <a:ext cx="681697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DE59"/>
                </a:solidFill>
                <a:latin typeface="Montserrat Bold"/>
              </a:rPr>
              <a:t>MY JOB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  <a:alpha val="48000"/>
            </a:schemeClr>
          </a:solidFill>
        </p:spPr>
        <p:txBody>
          <a:bodyPr/>
          <a:lstStyle/>
          <a:p>
            <a:endParaRPr lang="it-IT" dirty="0"/>
          </a:p>
        </p:txBody>
      </p:sp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t="10820" b="1082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36949" r="626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>
                <a:solidFill>
                  <a:srgbClr val="000D7E"/>
                </a:solidFill>
                <a:latin typeface="Abhaya Libre Bold"/>
              </a:rPr>
              <a:t>Medico</a:t>
            </a:r>
          </a:p>
        </p:txBody>
      </p:sp>
      <p:sp>
        <p:nvSpPr>
          <p:cNvPr id="8" name="Freeform 8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TEACHER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03251" y="916812"/>
            <a:ext cx="5306292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2060"/>
                </a:solidFill>
                <a:latin typeface="Abhaya Libre Bold"/>
              </a:rPr>
              <a:t>Insegnante</a:t>
            </a:r>
            <a:endParaRPr lang="en-US" sz="7628" dirty="0">
              <a:solidFill>
                <a:srgbClr val="002060"/>
              </a:solidFill>
              <a:latin typeface="Abhaya Libr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DOCTOR</a:t>
            </a:r>
          </a:p>
        </p:txBody>
      </p:sp>
      <p:pic>
        <p:nvPicPr>
          <p:cNvPr id="12" name="medico">
            <a:hlinkClick r:id="" action="ppaction://media"/>
            <a:extLst>
              <a:ext uri="{FF2B5EF4-FFF2-40B4-BE49-F238E27FC236}">
                <a16:creationId xmlns:a16="http://schemas.microsoft.com/office/drawing/2014/main" id="{69137010-D919-42D9-B5C1-410BBCBF4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142299"/>
            <a:ext cx="406400" cy="406400"/>
          </a:xfrm>
          <a:prstGeom prst="rect">
            <a:avLst/>
          </a:prstGeom>
        </p:spPr>
      </p:pic>
      <p:pic>
        <p:nvPicPr>
          <p:cNvPr id="13" name="insegnante">
            <a:hlinkClick r:id="" action="ppaction://media"/>
            <a:extLst>
              <a:ext uri="{FF2B5EF4-FFF2-40B4-BE49-F238E27FC236}">
                <a16:creationId xmlns:a16="http://schemas.microsoft.com/office/drawing/2014/main" id="{73032195-98DF-4CB2-A3D0-4B674AF4A7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6" y="21435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41559" r="172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8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Avvocato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ENGINEER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Ingegnere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LAWYER</a:t>
            </a:r>
          </a:p>
        </p:txBody>
      </p:sp>
      <p:pic>
        <p:nvPicPr>
          <p:cNvPr id="12" name="avvocato">
            <a:hlinkClick r:id="" action="ppaction://media"/>
            <a:extLst>
              <a:ext uri="{FF2B5EF4-FFF2-40B4-BE49-F238E27FC236}">
                <a16:creationId xmlns:a16="http://schemas.microsoft.com/office/drawing/2014/main" id="{312FF4D4-111B-4A60-A1A5-7E082815F3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165950"/>
            <a:ext cx="406400" cy="406400"/>
          </a:xfrm>
          <a:prstGeom prst="rect">
            <a:avLst/>
          </a:prstGeom>
        </p:spPr>
      </p:pic>
      <p:pic>
        <p:nvPicPr>
          <p:cNvPr id="13" name="ingegnere">
            <a:hlinkClick r:id="" action="ppaction://media"/>
            <a:extLst>
              <a:ext uri="{FF2B5EF4-FFF2-40B4-BE49-F238E27FC236}">
                <a16:creationId xmlns:a16="http://schemas.microsoft.com/office/drawing/2014/main" id="{B1D50AC3-2C14-4469-9BEC-5CD701A6CE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17579" y="219178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9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18804" r="18804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7231" r="16014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Cuoco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WAITER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Cameriere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CHEF</a:t>
            </a:r>
          </a:p>
        </p:txBody>
      </p:sp>
      <p:pic>
        <p:nvPicPr>
          <p:cNvPr id="12" name="cuoco">
            <a:hlinkClick r:id="" action="ppaction://media"/>
            <a:extLst>
              <a:ext uri="{FF2B5EF4-FFF2-40B4-BE49-F238E27FC236}">
                <a16:creationId xmlns:a16="http://schemas.microsoft.com/office/drawing/2014/main" id="{770FB61C-D682-4945-9C59-8FBB99A657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99185" y="2165950"/>
            <a:ext cx="406400" cy="406400"/>
          </a:xfrm>
          <a:prstGeom prst="rect">
            <a:avLst/>
          </a:prstGeom>
        </p:spPr>
      </p:pic>
      <p:pic>
        <p:nvPicPr>
          <p:cNvPr id="13" name="cameriere">
            <a:hlinkClick r:id="" action="ppaction://media"/>
            <a:extLst>
              <a:ext uri="{FF2B5EF4-FFF2-40B4-BE49-F238E27FC236}">
                <a16:creationId xmlns:a16="http://schemas.microsoft.com/office/drawing/2014/main" id="{A99DA49D-A683-4446-B51C-036B7BE1A8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6" y="219369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04" r="21604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278458" y="916812"/>
            <a:ext cx="5306294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Idraulico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ARCHITECT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77400" y="916812"/>
            <a:ext cx="5332143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Architetto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PLUMBER</a:t>
            </a:r>
          </a:p>
        </p:txBody>
      </p:sp>
      <p:pic>
        <p:nvPicPr>
          <p:cNvPr id="12" name="idraulico">
            <a:hlinkClick r:id="" action="ppaction://media"/>
            <a:extLst>
              <a:ext uri="{FF2B5EF4-FFF2-40B4-BE49-F238E27FC236}">
                <a16:creationId xmlns:a16="http://schemas.microsoft.com/office/drawing/2014/main" id="{D5C7ADB8-E609-4988-A830-4DBC5EDAA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28053" y="2165950"/>
            <a:ext cx="406400" cy="406400"/>
          </a:xfrm>
          <a:prstGeom prst="rect">
            <a:avLst/>
          </a:prstGeom>
        </p:spPr>
      </p:pic>
      <p:pic>
        <p:nvPicPr>
          <p:cNvPr id="14" name="archit 2">
            <a:hlinkClick r:id="" action="ppaction://media"/>
            <a:extLst>
              <a:ext uri="{FF2B5EF4-FFF2-40B4-BE49-F238E27FC236}">
                <a16:creationId xmlns:a16="http://schemas.microsoft.com/office/drawing/2014/main" id="{F15883E1-15D7-488C-A14A-15C86BA903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0" y="217886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34227" r="11853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Elettricista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MECHANIC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03251" y="916812"/>
            <a:ext cx="5306292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Meccanico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ELECTRICIAN</a:t>
            </a:r>
          </a:p>
        </p:txBody>
      </p:sp>
      <p:pic>
        <p:nvPicPr>
          <p:cNvPr id="12" name="elettricista">
            <a:hlinkClick r:id="" action="ppaction://media"/>
            <a:extLst>
              <a:ext uri="{FF2B5EF4-FFF2-40B4-BE49-F238E27FC236}">
                <a16:creationId xmlns:a16="http://schemas.microsoft.com/office/drawing/2014/main" id="{58E334FD-BB36-4BC7-9F07-721A18491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8675" y="2165950"/>
            <a:ext cx="406400" cy="406400"/>
          </a:xfrm>
          <a:prstGeom prst="rect">
            <a:avLst/>
          </a:prstGeom>
        </p:spPr>
      </p:pic>
      <p:pic>
        <p:nvPicPr>
          <p:cNvPr id="13" name="meccanico">
            <a:hlinkClick r:id="" action="ppaction://media"/>
            <a:extLst>
              <a:ext uri="{FF2B5EF4-FFF2-40B4-BE49-F238E27FC236}">
                <a16:creationId xmlns:a16="http://schemas.microsoft.com/office/drawing/2014/main" id="{FEE9D7B4-B155-4C08-A362-BEBCDE2DA4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6" y="217886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19105" r="19105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Poliziotto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FIREMAN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Pompiere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POLICEMAN</a:t>
            </a:r>
          </a:p>
        </p:txBody>
      </p:sp>
      <p:pic>
        <p:nvPicPr>
          <p:cNvPr id="12" name="poliziotto">
            <a:hlinkClick r:id="" action="ppaction://media"/>
            <a:extLst>
              <a:ext uri="{FF2B5EF4-FFF2-40B4-BE49-F238E27FC236}">
                <a16:creationId xmlns:a16="http://schemas.microsoft.com/office/drawing/2014/main" id="{3C911DC6-3185-477F-AF63-E221A7AC61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6047" y="2165950"/>
            <a:ext cx="406400" cy="406400"/>
          </a:xfrm>
          <a:prstGeom prst="rect">
            <a:avLst/>
          </a:prstGeom>
        </p:spPr>
      </p:pic>
      <p:pic>
        <p:nvPicPr>
          <p:cNvPr id="13" name="pompiere">
            <a:hlinkClick r:id="" action="ppaction://media"/>
            <a:extLst>
              <a:ext uri="{FF2B5EF4-FFF2-40B4-BE49-F238E27FC236}">
                <a16:creationId xmlns:a16="http://schemas.microsoft.com/office/drawing/2014/main" id="{D4A7E6F6-F3CC-4FF6-8CE0-D505B8FEBC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6" y="219178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93" r="21693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Musicista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ARTIST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5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"/>
              </a:rPr>
              <a:t>Artista</a:t>
            </a:r>
            <a:endParaRPr lang="en-US" sz="7628" dirty="0">
              <a:solidFill>
                <a:srgbClr val="000D7E"/>
              </a:solidFill>
              <a:latin typeface="Abhaya Libr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MUSICIAN</a:t>
            </a:r>
          </a:p>
        </p:txBody>
      </p:sp>
      <p:pic>
        <p:nvPicPr>
          <p:cNvPr id="12" name="musicista">
            <a:hlinkClick r:id="" action="ppaction://media"/>
            <a:extLst>
              <a:ext uri="{FF2B5EF4-FFF2-40B4-BE49-F238E27FC236}">
                <a16:creationId xmlns:a16="http://schemas.microsoft.com/office/drawing/2014/main" id="{48DF6B84-A98C-40FF-ABD1-38BADD4D2E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162863"/>
            <a:ext cx="406400" cy="406400"/>
          </a:xfrm>
          <a:prstGeom prst="rect">
            <a:avLst/>
          </a:prstGeom>
        </p:spPr>
      </p:pic>
      <p:pic>
        <p:nvPicPr>
          <p:cNvPr id="14" name="artist 2">
            <a:hlinkClick r:id="" action="ppaction://media"/>
            <a:extLst>
              <a:ext uri="{FF2B5EF4-FFF2-40B4-BE49-F238E27FC236}">
                <a16:creationId xmlns:a16="http://schemas.microsoft.com/office/drawing/2014/main" id="{76CEE1E3-3B79-4DC1-AB31-7CEB551464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5" y="216286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18095" r="18095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>
                <a:solidFill>
                  <a:srgbClr val="000D7E"/>
                </a:solidFill>
                <a:latin typeface="Abhaya Libre Bold"/>
              </a:rPr>
              <a:t>Cantante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ACTOR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Attore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SINGER</a:t>
            </a:r>
          </a:p>
        </p:txBody>
      </p:sp>
      <p:pic>
        <p:nvPicPr>
          <p:cNvPr id="12" name="cantante">
            <a:hlinkClick r:id="" action="ppaction://media"/>
            <a:extLst>
              <a:ext uri="{FF2B5EF4-FFF2-40B4-BE49-F238E27FC236}">
                <a16:creationId xmlns:a16="http://schemas.microsoft.com/office/drawing/2014/main" id="{5A85C0D7-81E1-45DD-9D7B-E88420B2FC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103802"/>
            <a:ext cx="406400" cy="406400"/>
          </a:xfrm>
          <a:prstGeom prst="rect">
            <a:avLst/>
          </a:prstGeom>
        </p:spPr>
      </p:pic>
      <p:pic>
        <p:nvPicPr>
          <p:cNvPr id="13" name="attore">
            <a:hlinkClick r:id="" action="ppaction://media"/>
            <a:extLst>
              <a:ext uri="{FF2B5EF4-FFF2-40B4-BE49-F238E27FC236}">
                <a16:creationId xmlns:a16="http://schemas.microsoft.com/office/drawing/2014/main" id="{931EBAB9-F263-476E-8FC1-F71C3C35FF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2446" y="211900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7460" r="746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640" r="21640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278458" y="916812"/>
            <a:ext cx="5484542" cy="11205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Imprenditore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PHARMACIST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Farmacista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522035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ENTREPRENEUR</a:t>
            </a:r>
          </a:p>
        </p:txBody>
      </p:sp>
      <p:pic>
        <p:nvPicPr>
          <p:cNvPr id="12" name="imprenditore">
            <a:hlinkClick r:id="" action="ppaction://media"/>
            <a:extLst>
              <a:ext uri="{FF2B5EF4-FFF2-40B4-BE49-F238E27FC236}">
                <a16:creationId xmlns:a16="http://schemas.microsoft.com/office/drawing/2014/main" id="{0408D506-DEB2-4E2D-A3B2-4F92452D82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201157"/>
            <a:ext cx="406400" cy="406400"/>
          </a:xfrm>
          <a:prstGeom prst="rect">
            <a:avLst/>
          </a:prstGeom>
        </p:spPr>
      </p:pic>
      <p:pic>
        <p:nvPicPr>
          <p:cNvPr id="13" name="farmacista">
            <a:hlinkClick r:id="" action="ppaction://media"/>
            <a:extLst>
              <a:ext uri="{FF2B5EF4-FFF2-40B4-BE49-F238E27FC236}">
                <a16:creationId xmlns:a16="http://schemas.microsoft.com/office/drawing/2014/main" id="{47F8232E-6C97-4620-B558-CA9917348F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03262" y="216200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367654" y="2598181"/>
            <a:ext cx="5217097" cy="6132071"/>
            <a:chOff x="0" y="0"/>
            <a:chExt cx="6956129" cy="817609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 l="21631" r="21631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792446" y="2598181"/>
            <a:ext cx="5217097" cy="6132071"/>
            <a:chOff x="0" y="0"/>
            <a:chExt cx="6956129" cy="817609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21799" r="21799"/>
            <a:stretch>
              <a:fillRect/>
            </a:stretch>
          </p:blipFill>
          <p:spPr>
            <a:xfrm>
              <a:off x="0" y="0"/>
              <a:ext cx="6956129" cy="8176095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234948" y="284400"/>
            <a:ext cx="2225802" cy="2225802"/>
          </a:xfrm>
          <a:custGeom>
            <a:avLst/>
            <a:gdLst/>
            <a:ahLst/>
            <a:cxnLst/>
            <a:rect l="l" t="t" r="r" b="b"/>
            <a:pathLst>
              <a:path w="2225802" h="2225802">
                <a:moveTo>
                  <a:pt x="0" y="0"/>
                </a:moveTo>
                <a:lnTo>
                  <a:pt x="2225802" y="0"/>
                </a:lnTo>
                <a:lnTo>
                  <a:pt x="2225802" y="2225802"/>
                </a:lnTo>
                <a:lnTo>
                  <a:pt x="0" y="2225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67654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Commesso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92446" y="9162483"/>
            <a:ext cx="5476062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CASHIER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92446" y="916812"/>
            <a:ext cx="5217097" cy="1115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7628" dirty="0" err="1">
                <a:solidFill>
                  <a:srgbClr val="000D7E"/>
                </a:solidFill>
                <a:latin typeface="Abhaya Libre Bold Italics"/>
              </a:rPr>
              <a:t>Cassiere</a:t>
            </a:r>
            <a:endParaRPr lang="en-US" sz="7628" dirty="0">
              <a:solidFill>
                <a:srgbClr val="000D7E"/>
              </a:solidFill>
              <a:latin typeface="Abhaya Libre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67654" y="9162483"/>
            <a:ext cx="4955684" cy="64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80"/>
              </a:lnSpc>
            </a:pPr>
            <a:r>
              <a:rPr lang="en-US" sz="3843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 Bold Italics"/>
              </a:rPr>
              <a:t>SALES ASSISTANT</a:t>
            </a:r>
          </a:p>
        </p:txBody>
      </p:sp>
      <p:pic>
        <p:nvPicPr>
          <p:cNvPr id="12" name="commesso">
            <a:hlinkClick r:id="" action="ppaction://media"/>
            <a:extLst>
              <a:ext uri="{FF2B5EF4-FFF2-40B4-BE49-F238E27FC236}">
                <a16:creationId xmlns:a16="http://schemas.microsoft.com/office/drawing/2014/main" id="{285875E2-5803-4290-8824-781CBE0E85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7654" y="2185657"/>
            <a:ext cx="406400" cy="406400"/>
          </a:xfrm>
          <a:prstGeom prst="rect">
            <a:avLst/>
          </a:prstGeom>
        </p:spPr>
      </p:pic>
      <p:pic>
        <p:nvPicPr>
          <p:cNvPr id="13" name="cassiere">
            <a:hlinkClick r:id="" action="ppaction://media"/>
            <a:extLst>
              <a:ext uri="{FF2B5EF4-FFF2-40B4-BE49-F238E27FC236}">
                <a16:creationId xmlns:a16="http://schemas.microsoft.com/office/drawing/2014/main" id="{14EF5C7B-DE24-4236-B974-2C6CD60515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17579" y="218565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46</Words>
  <Application>Microsoft Office PowerPoint</Application>
  <PresentationFormat>Custom</PresentationFormat>
  <Paragraphs>42</Paragraphs>
  <Slides>11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Abhaya Libre Bold Italics</vt:lpstr>
      <vt:lpstr>Montserrat Bold Italics</vt:lpstr>
      <vt:lpstr>Montserrat Bold</vt:lpstr>
      <vt:lpstr>Arial</vt:lpstr>
      <vt:lpstr>Abhaya Libre Bold</vt:lpstr>
      <vt:lpstr>Abhaya Libre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mio lavoro</dc:title>
  <dc:creator>Daniele</dc:creator>
  <cp:lastModifiedBy>Ciao Fantastica !!!</cp:lastModifiedBy>
  <cp:revision>8</cp:revision>
  <dcterms:created xsi:type="dcterms:W3CDTF">2006-08-16T00:00:00Z</dcterms:created>
  <dcterms:modified xsi:type="dcterms:W3CDTF">2024-07-04T13:59:51Z</dcterms:modified>
  <dc:identifier>DAFtjcP-wUo</dc:identifier>
</cp:coreProperties>
</file>