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8288000" cy="10287000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Oswald Bold" pitchFamily="2" charset="0"/>
      <p:regular r:id="rId44"/>
      <p:bold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6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60" y="6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0200" y="233362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"/>
            <a:ext cx="17907000" cy="10058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96027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A07DA4-1C2D-4ACA-B9A5-27AE90B9184A}"/>
              </a:ext>
            </a:extLst>
          </p:cNvPr>
          <p:cNvSpPr txBox="1"/>
          <p:nvPr userDrawn="1"/>
        </p:nvSpPr>
        <p:spPr>
          <a:xfrm flipH="1">
            <a:off x="7284719" y="114300"/>
            <a:ext cx="3718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www. theitalianlesson.com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jpe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jpe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11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12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14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15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16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17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18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19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20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21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22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23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24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25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26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27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28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3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29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3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microsoft.com/office/2007/relationships/media" Target="../media/media30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0728" r="-1072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6672" y="6535140"/>
            <a:ext cx="7784435" cy="3258236"/>
            <a:chOff x="0" y="0"/>
            <a:chExt cx="4572582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2582" cy="1913890"/>
            </a:xfrm>
            <a:custGeom>
              <a:avLst/>
              <a:gdLst/>
              <a:ahLst/>
              <a:cxnLst/>
              <a:rect l="l" t="t" r="r" b="b"/>
              <a:pathLst>
                <a:path w="4572582" h="1913890">
                  <a:moveTo>
                    <a:pt x="4448122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448122" y="0"/>
                  </a:lnTo>
                  <a:cubicBezTo>
                    <a:pt x="4516702" y="0"/>
                    <a:pt x="4572582" y="55880"/>
                    <a:pt x="4572582" y="124460"/>
                  </a:cubicBezTo>
                  <a:lnTo>
                    <a:pt x="4572582" y="1789430"/>
                  </a:lnTo>
                  <a:cubicBezTo>
                    <a:pt x="4572582" y="1858010"/>
                    <a:pt x="4516702" y="1913890"/>
                    <a:pt x="4448122" y="1913890"/>
                  </a:cubicBezTo>
                  <a:close/>
                </a:path>
              </a:pathLst>
            </a:custGeom>
            <a:solidFill>
              <a:srgbClr val="FF914D">
                <a:alpha val="56863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452703" y="440100"/>
            <a:ext cx="2863627" cy="3519050"/>
          </a:xfrm>
          <a:custGeom>
            <a:avLst/>
            <a:gdLst/>
            <a:ahLst/>
            <a:cxnLst/>
            <a:rect l="l" t="t" r="r" b="b"/>
            <a:pathLst>
              <a:path w="2863627" h="3519050">
                <a:moveTo>
                  <a:pt x="0" y="0"/>
                </a:moveTo>
                <a:lnTo>
                  <a:pt x="2863627" y="0"/>
                </a:lnTo>
                <a:lnTo>
                  <a:pt x="2863627" y="3519050"/>
                </a:lnTo>
                <a:lnTo>
                  <a:pt x="0" y="35190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12428" y="6988656"/>
            <a:ext cx="7732922" cy="3298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76"/>
              </a:lnSpc>
            </a:pPr>
            <a:r>
              <a:rPr lang="en-US" sz="6268">
                <a:solidFill>
                  <a:srgbClr val="DAA84A"/>
                </a:solidFill>
                <a:latin typeface="Oswald Bold"/>
              </a:rPr>
              <a:t>LETTER COMBINATIONS</a:t>
            </a:r>
          </a:p>
          <a:p>
            <a:pPr algn="ctr">
              <a:lnSpc>
                <a:spcPts val="8776"/>
              </a:lnSpc>
            </a:pPr>
            <a:r>
              <a:rPr lang="en-US" sz="6268">
                <a:solidFill>
                  <a:srgbClr val="DAA84A"/>
                </a:solidFill>
                <a:latin typeface="Oswald Bold"/>
              </a:rPr>
              <a:t> AND FOOD</a:t>
            </a:r>
          </a:p>
          <a:p>
            <a:pPr algn="ctr">
              <a:lnSpc>
                <a:spcPts val="8776"/>
              </a:lnSpc>
              <a:spcBef>
                <a:spcPct val="0"/>
              </a:spcBef>
            </a:pPr>
            <a:endParaRPr lang="en-US" sz="6268">
              <a:solidFill>
                <a:srgbClr val="DAA84A"/>
              </a:solidFill>
              <a:latin typeface="Oswald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277" b="-927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859453" y="331688"/>
            <a:ext cx="1834373" cy="2254222"/>
          </a:xfrm>
          <a:custGeom>
            <a:avLst/>
            <a:gdLst/>
            <a:ahLst/>
            <a:cxnLst/>
            <a:rect l="l" t="t" r="r" b="b"/>
            <a:pathLst>
              <a:path w="1834373" h="2254222">
                <a:moveTo>
                  <a:pt x="0" y="0"/>
                </a:moveTo>
                <a:lnTo>
                  <a:pt x="1834373" y="0"/>
                </a:lnTo>
                <a:lnTo>
                  <a:pt x="1834373" y="2254222"/>
                </a:lnTo>
                <a:lnTo>
                  <a:pt x="0" y="22542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882265" y="3628894"/>
            <a:ext cx="6179935" cy="2555470"/>
            <a:chOff x="0" y="0"/>
            <a:chExt cx="3630098" cy="15010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30098" cy="1501085"/>
            </a:xfrm>
            <a:custGeom>
              <a:avLst/>
              <a:gdLst/>
              <a:ahLst/>
              <a:cxnLst/>
              <a:rect l="l" t="t" r="r" b="b"/>
              <a:pathLst>
                <a:path w="3630098" h="1501085">
                  <a:moveTo>
                    <a:pt x="3505638" y="1501085"/>
                  </a:moveTo>
                  <a:lnTo>
                    <a:pt x="124460" y="1501085"/>
                  </a:lnTo>
                  <a:cubicBezTo>
                    <a:pt x="55880" y="1501085"/>
                    <a:pt x="0" y="1445205"/>
                    <a:pt x="0" y="13766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05638" y="0"/>
                  </a:lnTo>
                  <a:cubicBezTo>
                    <a:pt x="3574217" y="0"/>
                    <a:pt x="3630098" y="55880"/>
                    <a:pt x="3630098" y="124460"/>
                  </a:cubicBezTo>
                  <a:lnTo>
                    <a:pt x="3630098" y="1376625"/>
                  </a:lnTo>
                  <a:cubicBezTo>
                    <a:pt x="3630098" y="1445205"/>
                    <a:pt x="3574217" y="1501085"/>
                    <a:pt x="3505638" y="1501085"/>
                  </a:cubicBezTo>
                  <a:close/>
                </a:path>
              </a:pathLst>
            </a:custGeom>
            <a:solidFill>
              <a:srgbClr val="BB3A10">
                <a:alpha val="94902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96598" y="3750218"/>
            <a:ext cx="3494805" cy="207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96"/>
              </a:lnSpc>
              <a:spcBef>
                <a:spcPct val="0"/>
              </a:spcBef>
            </a:pPr>
            <a:r>
              <a:rPr lang="en-US" sz="12069">
                <a:solidFill>
                  <a:srgbClr val="FFBD59"/>
                </a:solidFill>
                <a:latin typeface="Oswald Bold"/>
              </a:rPr>
              <a:t>C-CH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20727" b="-24155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3200" y="7270487"/>
            <a:ext cx="13863383" cy="3980588"/>
            <a:chOff x="0" y="0"/>
            <a:chExt cx="9612236" cy="27599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12237" cy="2759958"/>
            </a:xfrm>
            <a:custGeom>
              <a:avLst/>
              <a:gdLst/>
              <a:ahLst/>
              <a:cxnLst/>
              <a:rect l="l" t="t" r="r" b="b"/>
              <a:pathLst>
                <a:path w="9612237" h="2759958">
                  <a:moveTo>
                    <a:pt x="9487776" y="2759958"/>
                  </a:moveTo>
                  <a:lnTo>
                    <a:pt x="124460" y="2759958"/>
                  </a:lnTo>
                  <a:cubicBezTo>
                    <a:pt x="55880" y="2759958"/>
                    <a:pt x="0" y="2704078"/>
                    <a:pt x="0" y="263549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487777" y="0"/>
                  </a:lnTo>
                  <a:cubicBezTo>
                    <a:pt x="9556356" y="0"/>
                    <a:pt x="9612237" y="55880"/>
                    <a:pt x="9612237" y="124460"/>
                  </a:cubicBezTo>
                  <a:lnTo>
                    <a:pt x="9612237" y="2635498"/>
                  </a:lnTo>
                  <a:cubicBezTo>
                    <a:pt x="9612237" y="2704078"/>
                    <a:pt x="9556356" y="2759958"/>
                    <a:pt x="9487777" y="2759958"/>
                  </a:cubicBezTo>
                  <a:close/>
                </a:path>
              </a:pathLst>
            </a:custGeom>
            <a:solidFill>
              <a:srgbClr val="A95A13">
                <a:alpha val="45882"/>
              </a:srgbClr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647541" y="8322873"/>
            <a:ext cx="8437580" cy="1964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699"/>
              </a:lnSpc>
              <a:spcBef>
                <a:spcPct val="0"/>
              </a:spcBef>
            </a:pPr>
            <a:r>
              <a:rPr lang="en-US" sz="11928" dirty="0">
                <a:solidFill>
                  <a:srgbClr val="FF3131"/>
                </a:solidFill>
                <a:latin typeface="Oswald Bold"/>
              </a:rPr>
              <a:t>CA</a:t>
            </a:r>
            <a:r>
              <a:rPr lang="en-US" sz="11928" dirty="0">
                <a:solidFill>
                  <a:srgbClr val="FFBD59"/>
                </a:solidFill>
                <a:latin typeface="Oswald Bold"/>
              </a:rPr>
              <a:t>RBONARA</a:t>
            </a:r>
          </a:p>
        </p:txBody>
      </p:sp>
      <p:sp>
        <p:nvSpPr>
          <p:cNvPr id="6" name="Freeform 6"/>
          <p:cNvSpPr/>
          <p:nvPr/>
        </p:nvSpPr>
        <p:spPr>
          <a:xfrm>
            <a:off x="451627" y="236261"/>
            <a:ext cx="1834373" cy="2254222"/>
          </a:xfrm>
          <a:custGeom>
            <a:avLst/>
            <a:gdLst/>
            <a:ahLst/>
            <a:cxnLst/>
            <a:rect l="l" t="t" r="r" b="b"/>
            <a:pathLst>
              <a:path w="1834373" h="2254222">
                <a:moveTo>
                  <a:pt x="0" y="0"/>
                </a:moveTo>
                <a:lnTo>
                  <a:pt x="1834373" y="0"/>
                </a:lnTo>
                <a:lnTo>
                  <a:pt x="1834373" y="2254223"/>
                </a:lnTo>
                <a:lnTo>
                  <a:pt x="0" y="22542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7" name="carbonara">
            <a:hlinkClick r:id="" action="ppaction://media"/>
            <a:extLst>
              <a:ext uri="{FF2B5EF4-FFF2-40B4-BE49-F238E27FC236}">
                <a16:creationId xmlns:a16="http://schemas.microsoft.com/office/drawing/2014/main" id="{A8CC9EC0-0DC8-499C-AEB4-D91F8EC4618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21" end="363.8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78721" y="955512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5A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0" y="6734387"/>
            <a:ext cx="13863383" cy="3980588"/>
            <a:chOff x="0" y="0"/>
            <a:chExt cx="9612236" cy="27599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12237" cy="2759958"/>
            </a:xfrm>
            <a:custGeom>
              <a:avLst/>
              <a:gdLst/>
              <a:ahLst/>
              <a:cxnLst/>
              <a:rect l="l" t="t" r="r" b="b"/>
              <a:pathLst>
                <a:path w="9612237" h="2759958">
                  <a:moveTo>
                    <a:pt x="9487776" y="2759958"/>
                  </a:moveTo>
                  <a:lnTo>
                    <a:pt x="124460" y="2759958"/>
                  </a:lnTo>
                  <a:cubicBezTo>
                    <a:pt x="55880" y="2759958"/>
                    <a:pt x="0" y="2704078"/>
                    <a:pt x="0" y="263549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487777" y="0"/>
                  </a:lnTo>
                  <a:cubicBezTo>
                    <a:pt x="9556356" y="0"/>
                    <a:pt x="9612237" y="55880"/>
                    <a:pt x="9612237" y="124460"/>
                  </a:cubicBezTo>
                  <a:lnTo>
                    <a:pt x="9612237" y="2635498"/>
                  </a:lnTo>
                  <a:cubicBezTo>
                    <a:pt x="9612237" y="2704078"/>
                    <a:pt x="9556356" y="2759958"/>
                    <a:pt x="9487777" y="2759958"/>
                  </a:cubicBezTo>
                  <a:close/>
                </a:path>
              </a:pathLst>
            </a:custGeom>
            <a:solidFill>
              <a:srgbClr val="A95A13">
                <a:alpha val="45882"/>
              </a:srgbClr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451627" y="8341788"/>
            <a:ext cx="11646579" cy="2030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699"/>
              </a:lnSpc>
              <a:spcBef>
                <a:spcPct val="0"/>
              </a:spcBef>
            </a:pPr>
            <a:r>
              <a:rPr lang="en-US" sz="11928" dirty="0">
                <a:solidFill>
                  <a:srgbClr val="DAA84A"/>
                </a:solidFill>
                <a:latin typeface="Oswald Bold"/>
              </a:rPr>
              <a:t>AMATRI</a:t>
            </a:r>
            <a:r>
              <a:rPr lang="en-US" sz="11928" dirty="0">
                <a:solidFill>
                  <a:srgbClr val="FF3131"/>
                </a:solidFill>
                <a:latin typeface="Oswald Bold"/>
              </a:rPr>
              <a:t>CIA</a:t>
            </a:r>
            <a:r>
              <a:rPr lang="en-US" sz="11928" dirty="0">
                <a:solidFill>
                  <a:srgbClr val="DAA84A"/>
                </a:solidFill>
                <a:latin typeface="Oswald Bold"/>
              </a:rPr>
              <a:t>NA</a:t>
            </a:r>
          </a:p>
        </p:txBody>
      </p:sp>
      <p:sp>
        <p:nvSpPr>
          <p:cNvPr id="5" name="Freeform 5"/>
          <p:cNvSpPr/>
          <p:nvPr/>
        </p:nvSpPr>
        <p:spPr>
          <a:xfrm>
            <a:off x="-281872" y="-197387"/>
            <a:ext cx="18733986" cy="8620260"/>
          </a:xfrm>
          <a:custGeom>
            <a:avLst/>
            <a:gdLst/>
            <a:ahLst/>
            <a:cxnLst/>
            <a:rect l="l" t="t" r="r" b="b"/>
            <a:pathLst>
              <a:path w="18733986" h="8620260">
                <a:moveTo>
                  <a:pt x="0" y="0"/>
                </a:moveTo>
                <a:lnTo>
                  <a:pt x="18733986" y="0"/>
                </a:lnTo>
                <a:lnTo>
                  <a:pt x="18733986" y="8620260"/>
                </a:lnTo>
                <a:lnTo>
                  <a:pt x="0" y="86202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727" b="-2415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51627" y="236261"/>
            <a:ext cx="1834373" cy="2254222"/>
          </a:xfrm>
          <a:custGeom>
            <a:avLst/>
            <a:gdLst/>
            <a:ahLst/>
            <a:cxnLst/>
            <a:rect l="l" t="t" r="r" b="b"/>
            <a:pathLst>
              <a:path w="1834373" h="2254222">
                <a:moveTo>
                  <a:pt x="0" y="0"/>
                </a:moveTo>
                <a:lnTo>
                  <a:pt x="1834373" y="0"/>
                </a:lnTo>
                <a:lnTo>
                  <a:pt x="1834373" y="2254223"/>
                </a:lnTo>
                <a:lnTo>
                  <a:pt x="0" y="22542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767260" y="-197387"/>
            <a:ext cx="13684854" cy="8549010"/>
          </a:xfrm>
          <a:custGeom>
            <a:avLst/>
            <a:gdLst/>
            <a:ahLst/>
            <a:cxnLst/>
            <a:rect l="l" t="t" r="r" b="b"/>
            <a:pathLst>
              <a:path w="13684854" h="8549010">
                <a:moveTo>
                  <a:pt x="0" y="0"/>
                </a:moveTo>
                <a:lnTo>
                  <a:pt x="13684854" y="0"/>
                </a:lnTo>
                <a:lnTo>
                  <a:pt x="13684854" y="8549010"/>
                </a:lnTo>
                <a:lnTo>
                  <a:pt x="0" y="85490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391" r="-1903" b="-4391"/>
            </a:stretch>
          </a:blipFill>
        </p:spPr>
      </p:sp>
      <p:pic>
        <p:nvPicPr>
          <p:cNvPr id="8" name="amatriciana">
            <a:hlinkClick r:id="" action="ppaction://media"/>
            <a:extLst>
              <a:ext uri="{FF2B5EF4-FFF2-40B4-BE49-F238E27FC236}">
                <a16:creationId xmlns:a16="http://schemas.microsoft.com/office/drawing/2014/main" id="{B3D0CCB9-2FE3-438E-889F-EFB60697595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21" end="514.9166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72600" y="9552624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5A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27309" y="-163834"/>
            <a:ext cx="8467756" cy="8229600"/>
          </a:xfrm>
          <a:custGeom>
            <a:avLst/>
            <a:gdLst/>
            <a:ahLst/>
            <a:cxnLst/>
            <a:rect l="l" t="t" r="r" b="b"/>
            <a:pathLst>
              <a:path w="8467756" h="8229600">
                <a:moveTo>
                  <a:pt x="0" y="0"/>
                </a:moveTo>
                <a:lnTo>
                  <a:pt x="8467755" y="0"/>
                </a:lnTo>
                <a:lnTo>
                  <a:pt x="84677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51627" y="236261"/>
            <a:ext cx="1834373" cy="2254222"/>
          </a:xfrm>
          <a:custGeom>
            <a:avLst/>
            <a:gdLst/>
            <a:ahLst/>
            <a:cxnLst/>
            <a:rect l="l" t="t" r="r" b="b"/>
            <a:pathLst>
              <a:path w="1834373" h="2254222">
                <a:moveTo>
                  <a:pt x="0" y="0"/>
                </a:moveTo>
                <a:lnTo>
                  <a:pt x="1834373" y="0"/>
                </a:lnTo>
                <a:lnTo>
                  <a:pt x="1834373" y="2254223"/>
                </a:lnTo>
                <a:lnTo>
                  <a:pt x="0" y="22542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439746" y="-163834"/>
            <a:ext cx="12021714" cy="10624293"/>
          </a:xfrm>
          <a:custGeom>
            <a:avLst/>
            <a:gdLst/>
            <a:ahLst/>
            <a:cxnLst/>
            <a:rect l="l" t="t" r="r" b="b"/>
            <a:pathLst>
              <a:path w="12021714" h="10624293">
                <a:moveTo>
                  <a:pt x="0" y="0"/>
                </a:moveTo>
                <a:lnTo>
                  <a:pt x="12021713" y="0"/>
                </a:lnTo>
                <a:lnTo>
                  <a:pt x="12021713" y="10624293"/>
                </a:lnTo>
                <a:lnTo>
                  <a:pt x="0" y="106242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339" r="-1289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51627" y="8132548"/>
            <a:ext cx="11646579" cy="2030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699"/>
              </a:lnSpc>
              <a:spcBef>
                <a:spcPct val="0"/>
              </a:spcBef>
            </a:pPr>
            <a:r>
              <a:rPr lang="en-US" sz="11928">
                <a:solidFill>
                  <a:srgbClr val="FF3131"/>
                </a:solidFill>
                <a:latin typeface="Oswald Bold"/>
              </a:rPr>
              <a:t>CHIA</a:t>
            </a:r>
            <a:r>
              <a:rPr lang="en-US" sz="11928">
                <a:solidFill>
                  <a:srgbClr val="DAA84A"/>
                </a:solidFill>
                <a:latin typeface="Oswald Bold"/>
              </a:rPr>
              <a:t>NTI</a:t>
            </a:r>
          </a:p>
        </p:txBody>
      </p:sp>
      <p:pic>
        <p:nvPicPr>
          <p:cNvPr id="6" name="chianti">
            <a:hlinkClick r:id="" action="ppaction://media"/>
            <a:extLst>
              <a:ext uri="{FF2B5EF4-FFF2-40B4-BE49-F238E27FC236}">
                <a16:creationId xmlns:a16="http://schemas.microsoft.com/office/drawing/2014/main" id="{7BFB0C03-D812-4D68-B01B-AD994C1E9C4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75" end="312.958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15000" y="93345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22" b="-922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451627" y="236261"/>
            <a:ext cx="1834373" cy="2254222"/>
          </a:xfrm>
          <a:custGeom>
            <a:avLst/>
            <a:gdLst/>
            <a:ahLst/>
            <a:cxnLst/>
            <a:rect l="l" t="t" r="r" b="b"/>
            <a:pathLst>
              <a:path w="1834373" h="2254222">
                <a:moveTo>
                  <a:pt x="0" y="0"/>
                </a:moveTo>
                <a:lnTo>
                  <a:pt x="1834373" y="0"/>
                </a:lnTo>
                <a:lnTo>
                  <a:pt x="1834373" y="2254223"/>
                </a:lnTo>
                <a:lnTo>
                  <a:pt x="0" y="22542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2215312" y="4788189"/>
            <a:ext cx="11646579" cy="4861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20"/>
              </a:lnSpc>
            </a:pPr>
            <a:r>
              <a:rPr lang="en-US" sz="9229">
                <a:solidFill>
                  <a:srgbClr val="DAA84A"/>
                </a:solidFill>
                <a:latin typeface="Oswald Bold"/>
              </a:rPr>
              <a:t>LENTIC</a:t>
            </a:r>
            <a:r>
              <a:rPr lang="en-US" sz="9229">
                <a:solidFill>
                  <a:srgbClr val="FF3131"/>
                </a:solidFill>
                <a:latin typeface="Oswald Bold"/>
              </a:rPr>
              <a:t>CHIE</a:t>
            </a:r>
            <a:r>
              <a:rPr lang="en-US" sz="9229">
                <a:solidFill>
                  <a:srgbClr val="DAA84A"/>
                </a:solidFill>
                <a:latin typeface="Oswald Bold"/>
              </a:rPr>
              <a:t> </a:t>
            </a:r>
          </a:p>
          <a:p>
            <a:pPr algn="ctr">
              <a:lnSpc>
                <a:spcPts val="12920"/>
              </a:lnSpc>
            </a:pPr>
            <a:r>
              <a:rPr lang="en-US" sz="9229">
                <a:solidFill>
                  <a:srgbClr val="DAA84A"/>
                </a:solidFill>
                <a:latin typeface="Oswald Bold"/>
              </a:rPr>
              <a:t>E </a:t>
            </a:r>
          </a:p>
          <a:p>
            <a:pPr algn="ctr">
              <a:lnSpc>
                <a:spcPts val="12920"/>
              </a:lnSpc>
              <a:spcBef>
                <a:spcPct val="0"/>
              </a:spcBef>
            </a:pPr>
            <a:r>
              <a:rPr lang="en-US" sz="9229">
                <a:solidFill>
                  <a:srgbClr val="FF3131"/>
                </a:solidFill>
                <a:latin typeface="Oswald Bold"/>
              </a:rPr>
              <a:t>CO</a:t>
            </a:r>
            <a:r>
              <a:rPr lang="en-US" sz="9229">
                <a:solidFill>
                  <a:srgbClr val="DAA84A"/>
                </a:solidFill>
                <a:latin typeface="Oswald Bold"/>
              </a:rPr>
              <a:t>TE</a:t>
            </a:r>
            <a:r>
              <a:rPr lang="en-US" sz="9229">
                <a:solidFill>
                  <a:srgbClr val="FF3131"/>
                </a:solidFill>
                <a:latin typeface="Oswald Bold"/>
              </a:rPr>
              <a:t>CHI</a:t>
            </a:r>
            <a:r>
              <a:rPr lang="en-US" sz="9229">
                <a:solidFill>
                  <a:srgbClr val="DAA84A"/>
                </a:solidFill>
                <a:latin typeface="Oswald Bold"/>
              </a:rPr>
              <a:t>NO</a:t>
            </a:r>
          </a:p>
        </p:txBody>
      </p:sp>
      <p:pic>
        <p:nvPicPr>
          <p:cNvPr id="5" name="lenticchie">
            <a:hlinkClick r:id="" action="ppaction://media"/>
            <a:extLst>
              <a:ext uri="{FF2B5EF4-FFF2-40B4-BE49-F238E27FC236}">
                <a16:creationId xmlns:a16="http://schemas.microsoft.com/office/drawing/2014/main" id="{54979952-2648-4E0F-B6FA-0783D5CCCFA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94" end="785.791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29400" y="88773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59" b="-925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78167" y="171214"/>
            <a:ext cx="2481581" cy="3049562"/>
          </a:xfrm>
          <a:custGeom>
            <a:avLst/>
            <a:gdLst/>
            <a:ahLst/>
            <a:cxnLst/>
            <a:rect l="l" t="t" r="r" b="b"/>
            <a:pathLst>
              <a:path w="2481581" h="3049562">
                <a:moveTo>
                  <a:pt x="0" y="0"/>
                </a:moveTo>
                <a:lnTo>
                  <a:pt x="2481581" y="0"/>
                </a:lnTo>
                <a:lnTo>
                  <a:pt x="2481581" y="3049562"/>
                </a:lnTo>
                <a:lnTo>
                  <a:pt x="0" y="30495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2502579" y="7873235"/>
            <a:ext cx="11646579" cy="2014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59"/>
              </a:lnSpc>
              <a:spcBef>
                <a:spcPct val="0"/>
              </a:spcBef>
            </a:pPr>
            <a:r>
              <a:rPr lang="en-US" sz="11828">
                <a:solidFill>
                  <a:srgbClr val="DAA84A"/>
                </a:solidFill>
                <a:latin typeface="Oswald Bold"/>
              </a:rPr>
              <a:t>FO</a:t>
            </a:r>
            <a:r>
              <a:rPr lang="en-US" sz="11828">
                <a:solidFill>
                  <a:srgbClr val="FF3131"/>
                </a:solidFill>
                <a:latin typeface="Oswald Bold"/>
              </a:rPr>
              <a:t>CACCIA</a:t>
            </a:r>
          </a:p>
        </p:txBody>
      </p:sp>
      <p:pic>
        <p:nvPicPr>
          <p:cNvPr id="5" name="focaccia">
            <a:hlinkClick r:id="" action="ppaction://media"/>
            <a:extLst>
              <a:ext uri="{FF2B5EF4-FFF2-40B4-BE49-F238E27FC236}">
                <a16:creationId xmlns:a16="http://schemas.microsoft.com/office/drawing/2014/main" id="{D8764996-E9FD-4842-866F-3B21EC3CB40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42" end="768.08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81800" y="90297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277" b="-927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859453" y="331688"/>
            <a:ext cx="1834373" cy="2254222"/>
          </a:xfrm>
          <a:custGeom>
            <a:avLst/>
            <a:gdLst/>
            <a:ahLst/>
            <a:cxnLst/>
            <a:rect l="l" t="t" r="r" b="b"/>
            <a:pathLst>
              <a:path w="1834373" h="2254222">
                <a:moveTo>
                  <a:pt x="0" y="0"/>
                </a:moveTo>
                <a:lnTo>
                  <a:pt x="1834373" y="0"/>
                </a:lnTo>
                <a:lnTo>
                  <a:pt x="1834373" y="2254222"/>
                </a:lnTo>
                <a:lnTo>
                  <a:pt x="0" y="22542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882265" y="3628894"/>
            <a:ext cx="6179935" cy="2555470"/>
            <a:chOff x="0" y="0"/>
            <a:chExt cx="3630098" cy="15010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30098" cy="1501085"/>
            </a:xfrm>
            <a:custGeom>
              <a:avLst/>
              <a:gdLst/>
              <a:ahLst/>
              <a:cxnLst/>
              <a:rect l="l" t="t" r="r" b="b"/>
              <a:pathLst>
                <a:path w="3630098" h="1501085">
                  <a:moveTo>
                    <a:pt x="3505638" y="1501085"/>
                  </a:moveTo>
                  <a:lnTo>
                    <a:pt x="124460" y="1501085"/>
                  </a:lnTo>
                  <a:cubicBezTo>
                    <a:pt x="55880" y="1501085"/>
                    <a:pt x="0" y="1445205"/>
                    <a:pt x="0" y="13766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05638" y="0"/>
                  </a:lnTo>
                  <a:cubicBezTo>
                    <a:pt x="3574217" y="0"/>
                    <a:pt x="3630098" y="55880"/>
                    <a:pt x="3630098" y="124460"/>
                  </a:cubicBezTo>
                  <a:lnTo>
                    <a:pt x="3630098" y="1376625"/>
                  </a:lnTo>
                  <a:cubicBezTo>
                    <a:pt x="3630098" y="1445205"/>
                    <a:pt x="3574217" y="1501085"/>
                    <a:pt x="3505638" y="1501085"/>
                  </a:cubicBezTo>
                  <a:close/>
                </a:path>
              </a:pathLst>
            </a:custGeom>
            <a:solidFill>
              <a:srgbClr val="BB3A10">
                <a:alpha val="87843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96598" y="3750218"/>
            <a:ext cx="3494805" cy="207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96"/>
              </a:lnSpc>
              <a:spcBef>
                <a:spcPct val="0"/>
              </a:spcBef>
            </a:pPr>
            <a:r>
              <a:rPr lang="en-US" sz="12069">
                <a:solidFill>
                  <a:srgbClr val="FFBD59"/>
                </a:solidFill>
                <a:latin typeface="Oswald Bold"/>
              </a:rPr>
              <a:t>G-GH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10888" b="-1088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78167" y="171214"/>
            <a:ext cx="2481581" cy="3049562"/>
          </a:xfrm>
          <a:custGeom>
            <a:avLst/>
            <a:gdLst/>
            <a:ahLst/>
            <a:cxnLst/>
            <a:rect l="l" t="t" r="r" b="b"/>
            <a:pathLst>
              <a:path w="2481581" h="3049562">
                <a:moveTo>
                  <a:pt x="0" y="0"/>
                </a:moveTo>
                <a:lnTo>
                  <a:pt x="2481581" y="0"/>
                </a:lnTo>
                <a:lnTo>
                  <a:pt x="2481581" y="3049562"/>
                </a:lnTo>
                <a:lnTo>
                  <a:pt x="0" y="30495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589960" y="579391"/>
            <a:ext cx="8044624" cy="2125710"/>
            <a:chOff x="0" y="0"/>
            <a:chExt cx="4725417" cy="15010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25417" cy="1501085"/>
            </a:xfrm>
            <a:custGeom>
              <a:avLst/>
              <a:gdLst/>
              <a:ahLst/>
              <a:cxnLst/>
              <a:rect l="l" t="t" r="r" b="b"/>
              <a:pathLst>
                <a:path w="4725417" h="1501085">
                  <a:moveTo>
                    <a:pt x="4600957" y="1501085"/>
                  </a:moveTo>
                  <a:lnTo>
                    <a:pt x="124460" y="1501085"/>
                  </a:lnTo>
                  <a:cubicBezTo>
                    <a:pt x="55880" y="1501085"/>
                    <a:pt x="0" y="1445205"/>
                    <a:pt x="0" y="13766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00957" y="0"/>
                  </a:lnTo>
                  <a:cubicBezTo>
                    <a:pt x="4669537" y="0"/>
                    <a:pt x="4725417" y="55880"/>
                    <a:pt x="4725417" y="124460"/>
                  </a:cubicBezTo>
                  <a:lnTo>
                    <a:pt x="4725417" y="1376625"/>
                  </a:lnTo>
                  <a:cubicBezTo>
                    <a:pt x="4725417" y="1445205"/>
                    <a:pt x="4669537" y="1501085"/>
                    <a:pt x="4600957" y="1501085"/>
                  </a:cubicBez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788982" y="579391"/>
            <a:ext cx="11646579" cy="2014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59"/>
              </a:lnSpc>
              <a:spcBef>
                <a:spcPct val="0"/>
              </a:spcBef>
            </a:pPr>
            <a:r>
              <a:rPr lang="en-US" sz="11828">
                <a:solidFill>
                  <a:srgbClr val="DAA84A"/>
                </a:solidFill>
                <a:latin typeface="Oswald Bold"/>
              </a:rPr>
              <a:t>FORMAG</a:t>
            </a:r>
            <a:r>
              <a:rPr lang="en-US" sz="11828">
                <a:solidFill>
                  <a:srgbClr val="FF3131"/>
                </a:solidFill>
                <a:latin typeface="Oswald Bold"/>
              </a:rPr>
              <a:t>GIO</a:t>
            </a:r>
          </a:p>
        </p:txBody>
      </p:sp>
      <p:pic>
        <p:nvPicPr>
          <p:cNvPr id="7" name="formaggio">
            <a:hlinkClick r:id="" action="ppaction://media"/>
            <a:extLst>
              <a:ext uri="{FF2B5EF4-FFF2-40B4-BE49-F238E27FC236}">
                <a16:creationId xmlns:a16="http://schemas.microsoft.com/office/drawing/2014/main" id="{675CFEDF-002F-4922-BF71-E000A94EB66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20" end="371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228184" y="217402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8222" b="-822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5369138" y="301309"/>
            <a:ext cx="2481581" cy="3049562"/>
          </a:xfrm>
          <a:custGeom>
            <a:avLst/>
            <a:gdLst/>
            <a:ahLst/>
            <a:cxnLst/>
            <a:rect l="l" t="t" r="r" b="b"/>
            <a:pathLst>
              <a:path w="2481581" h="3049562">
                <a:moveTo>
                  <a:pt x="0" y="0"/>
                </a:moveTo>
                <a:lnTo>
                  <a:pt x="2481581" y="0"/>
                </a:lnTo>
                <a:lnTo>
                  <a:pt x="2481581" y="3049561"/>
                </a:lnTo>
                <a:lnTo>
                  <a:pt x="0" y="30495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05021" y="508798"/>
            <a:ext cx="7749979" cy="1916246"/>
            <a:chOff x="0" y="0"/>
            <a:chExt cx="4725417" cy="15010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25417" cy="1501085"/>
            </a:xfrm>
            <a:custGeom>
              <a:avLst/>
              <a:gdLst/>
              <a:ahLst/>
              <a:cxnLst/>
              <a:rect l="l" t="t" r="r" b="b"/>
              <a:pathLst>
                <a:path w="4725417" h="1501085">
                  <a:moveTo>
                    <a:pt x="4600957" y="1501085"/>
                  </a:moveTo>
                  <a:lnTo>
                    <a:pt x="124460" y="1501085"/>
                  </a:lnTo>
                  <a:cubicBezTo>
                    <a:pt x="55880" y="1501085"/>
                    <a:pt x="0" y="1445205"/>
                    <a:pt x="0" y="13766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00957" y="0"/>
                  </a:lnTo>
                  <a:cubicBezTo>
                    <a:pt x="4669537" y="0"/>
                    <a:pt x="4725417" y="55880"/>
                    <a:pt x="4725417" y="124460"/>
                  </a:cubicBezTo>
                  <a:lnTo>
                    <a:pt x="4725417" y="1376625"/>
                  </a:lnTo>
                  <a:cubicBezTo>
                    <a:pt x="4725417" y="1445205"/>
                    <a:pt x="4669537" y="1501085"/>
                    <a:pt x="4600957" y="1501085"/>
                  </a:cubicBez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-1295957" y="508798"/>
            <a:ext cx="11646579" cy="1766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60"/>
              </a:lnSpc>
              <a:spcBef>
                <a:spcPct val="0"/>
              </a:spcBef>
            </a:pPr>
            <a:r>
              <a:rPr lang="en-US" sz="10328" dirty="0">
                <a:solidFill>
                  <a:srgbClr val="DAA84A"/>
                </a:solidFill>
                <a:latin typeface="Oswald Bold"/>
              </a:rPr>
              <a:t>PARMI</a:t>
            </a:r>
            <a:r>
              <a:rPr lang="en-US" sz="10328" dirty="0">
                <a:solidFill>
                  <a:srgbClr val="FF3131"/>
                </a:solidFill>
                <a:latin typeface="Oswald Bold"/>
              </a:rPr>
              <a:t>GIA</a:t>
            </a:r>
            <a:r>
              <a:rPr lang="en-US" sz="10328" dirty="0">
                <a:solidFill>
                  <a:srgbClr val="DAA84A"/>
                </a:solidFill>
                <a:latin typeface="Oswald Bold"/>
              </a:rPr>
              <a:t>NO</a:t>
            </a:r>
          </a:p>
        </p:txBody>
      </p:sp>
      <p:pic>
        <p:nvPicPr>
          <p:cNvPr id="7" name="parmigiano">
            <a:hlinkClick r:id="" action="ppaction://media"/>
            <a:extLst>
              <a:ext uri="{FF2B5EF4-FFF2-40B4-BE49-F238E27FC236}">
                <a16:creationId xmlns:a16="http://schemas.microsoft.com/office/drawing/2014/main" id="{A45723EB-054F-46D8-84DF-27A8448E3A9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86" end="427.708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48600" y="2018644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59" b="-925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8199" y="0"/>
            <a:ext cx="2481581" cy="3049562"/>
          </a:xfrm>
          <a:custGeom>
            <a:avLst/>
            <a:gdLst/>
            <a:ahLst/>
            <a:cxnLst/>
            <a:rect l="l" t="t" r="r" b="b"/>
            <a:pathLst>
              <a:path w="2481581" h="3049562">
                <a:moveTo>
                  <a:pt x="0" y="0"/>
                </a:moveTo>
                <a:lnTo>
                  <a:pt x="2481581" y="0"/>
                </a:lnTo>
                <a:lnTo>
                  <a:pt x="2481581" y="3049562"/>
                </a:lnTo>
                <a:lnTo>
                  <a:pt x="0" y="30495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2683631" y="4515063"/>
            <a:ext cx="11646579" cy="3897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1"/>
              </a:lnSpc>
            </a:pPr>
            <a:r>
              <a:rPr lang="en-US" sz="7429">
                <a:solidFill>
                  <a:srgbClr val="DAA84A"/>
                </a:solidFill>
                <a:latin typeface="Oswald Bold"/>
              </a:rPr>
              <a:t>MELANZANE </a:t>
            </a:r>
          </a:p>
          <a:p>
            <a:pPr algn="ctr">
              <a:lnSpc>
                <a:spcPts val="10401"/>
              </a:lnSpc>
            </a:pPr>
            <a:r>
              <a:rPr lang="en-US" sz="7429">
                <a:solidFill>
                  <a:srgbClr val="DAA84A"/>
                </a:solidFill>
                <a:latin typeface="Oswald Bold"/>
              </a:rPr>
              <a:t>ALLA </a:t>
            </a:r>
          </a:p>
          <a:p>
            <a:pPr algn="ctr">
              <a:lnSpc>
                <a:spcPts val="10401"/>
              </a:lnSpc>
              <a:spcBef>
                <a:spcPct val="0"/>
              </a:spcBef>
            </a:pPr>
            <a:r>
              <a:rPr lang="en-US" sz="7429">
                <a:solidFill>
                  <a:srgbClr val="DAA84A"/>
                </a:solidFill>
                <a:latin typeface="Oswald Bold"/>
              </a:rPr>
              <a:t>PARMI</a:t>
            </a:r>
            <a:r>
              <a:rPr lang="en-US" sz="7429">
                <a:solidFill>
                  <a:srgbClr val="FF3131"/>
                </a:solidFill>
                <a:latin typeface="Oswald Bold"/>
              </a:rPr>
              <a:t>GIA</a:t>
            </a:r>
            <a:r>
              <a:rPr lang="en-US" sz="7429">
                <a:solidFill>
                  <a:srgbClr val="DAA84A"/>
                </a:solidFill>
                <a:latin typeface="Oswald Bold"/>
              </a:rPr>
              <a:t>NA</a:t>
            </a:r>
          </a:p>
        </p:txBody>
      </p:sp>
      <p:pic>
        <p:nvPicPr>
          <p:cNvPr id="5" name="melanzane parm">
            <a:hlinkClick r:id="" action="ppaction://media"/>
            <a:extLst>
              <a:ext uri="{FF2B5EF4-FFF2-40B4-BE49-F238E27FC236}">
                <a16:creationId xmlns:a16="http://schemas.microsoft.com/office/drawing/2014/main" id="{DC2562DD-0333-4AFA-BE4D-830688DAFBC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47" end="554.916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67400" y="800617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59" b="-925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185042" y="0"/>
            <a:ext cx="3207260" cy="3941333"/>
          </a:xfrm>
          <a:custGeom>
            <a:avLst/>
            <a:gdLst/>
            <a:ahLst/>
            <a:cxnLst/>
            <a:rect l="l" t="t" r="r" b="b"/>
            <a:pathLst>
              <a:path w="3207260" h="3941333">
                <a:moveTo>
                  <a:pt x="0" y="0"/>
                </a:moveTo>
                <a:lnTo>
                  <a:pt x="3207260" y="0"/>
                </a:lnTo>
                <a:lnTo>
                  <a:pt x="3207260" y="3941333"/>
                </a:lnTo>
                <a:lnTo>
                  <a:pt x="0" y="39413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21236" y="7542522"/>
            <a:ext cx="8044624" cy="2555470"/>
            <a:chOff x="0" y="0"/>
            <a:chExt cx="10726165" cy="340729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726165" cy="3407293"/>
              <a:chOff x="0" y="0"/>
              <a:chExt cx="4725417" cy="150108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725417" cy="1501085"/>
              </a:xfrm>
              <a:custGeom>
                <a:avLst/>
                <a:gdLst/>
                <a:ahLst/>
                <a:cxnLst/>
                <a:rect l="l" t="t" r="r" b="b"/>
                <a:pathLst>
                  <a:path w="4725417" h="1501085">
                    <a:moveTo>
                      <a:pt x="4600957" y="1501085"/>
                    </a:moveTo>
                    <a:lnTo>
                      <a:pt x="124460" y="1501085"/>
                    </a:lnTo>
                    <a:cubicBezTo>
                      <a:pt x="55880" y="1501085"/>
                      <a:pt x="0" y="1445205"/>
                      <a:pt x="0" y="137662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600957" y="0"/>
                    </a:lnTo>
                    <a:cubicBezTo>
                      <a:pt x="4669537" y="0"/>
                      <a:pt x="4725417" y="55880"/>
                      <a:pt x="4725417" y="124460"/>
                    </a:cubicBezTo>
                    <a:lnTo>
                      <a:pt x="4725417" y="1376625"/>
                    </a:lnTo>
                    <a:cubicBezTo>
                      <a:pt x="4725417" y="1445205"/>
                      <a:pt x="4669537" y="1501085"/>
                      <a:pt x="4600957" y="1501085"/>
                    </a:cubicBezTo>
                    <a:close/>
                  </a:path>
                </a:pathLst>
              </a:custGeom>
              <a:solidFill>
                <a:srgbClr val="000000">
                  <a:alpha val="84706"/>
                </a:srgbClr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267950" y="47801"/>
              <a:ext cx="10190265" cy="3189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764"/>
                </a:lnSpc>
                <a:spcBef>
                  <a:spcPct val="0"/>
                </a:spcBef>
              </a:pPr>
              <a:r>
                <a:rPr lang="en-US" sz="6974">
                  <a:solidFill>
                    <a:srgbClr val="DAA84A"/>
                  </a:solidFill>
                  <a:latin typeface="Oswald Bold"/>
                </a:rPr>
                <a:t>TAGLIATELLE AI FUN</a:t>
              </a:r>
              <a:r>
                <a:rPr lang="en-US" sz="6974">
                  <a:solidFill>
                    <a:srgbClr val="FF3131"/>
                  </a:solidFill>
                  <a:latin typeface="Oswald Bold"/>
                </a:rPr>
                <a:t>GHI</a:t>
              </a:r>
              <a:r>
                <a:rPr lang="en-US" sz="6974">
                  <a:solidFill>
                    <a:srgbClr val="DAA84A"/>
                  </a:solidFill>
                  <a:latin typeface="Oswald Bold"/>
                </a:rPr>
                <a:t> PORCINI</a:t>
              </a:r>
            </a:p>
          </p:txBody>
        </p:sp>
      </p:grpSp>
      <p:pic>
        <p:nvPicPr>
          <p:cNvPr id="8" name="tagliatelle funghi">
            <a:hlinkClick r:id="" action="ppaction://media"/>
            <a:extLst>
              <a:ext uri="{FF2B5EF4-FFF2-40B4-BE49-F238E27FC236}">
                <a16:creationId xmlns:a16="http://schemas.microsoft.com/office/drawing/2014/main" id="{39FB0A3A-AB9D-4DA7-93A1-FB7ECBF6FDC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26" end="644.8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63662" y="951198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51653" y="173459"/>
            <a:ext cx="2533103" cy="3112877"/>
          </a:xfrm>
          <a:custGeom>
            <a:avLst/>
            <a:gdLst/>
            <a:ahLst/>
            <a:cxnLst/>
            <a:rect l="l" t="t" r="r" b="b"/>
            <a:pathLst>
              <a:path w="2533103" h="3112877">
                <a:moveTo>
                  <a:pt x="0" y="0"/>
                </a:moveTo>
                <a:lnTo>
                  <a:pt x="2533103" y="0"/>
                </a:lnTo>
                <a:lnTo>
                  <a:pt x="2533103" y="3112877"/>
                </a:lnTo>
                <a:lnTo>
                  <a:pt x="0" y="31128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555623" y="7377814"/>
            <a:ext cx="8044624" cy="1880486"/>
            <a:chOff x="0" y="0"/>
            <a:chExt cx="10726165" cy="25073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726165" cy="2507314"/>
              <a:chOff x="0" y="0"/>
              <a:chExt cx="4725417" cy="110459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725417" cy="1104599"/>
              </a:xfrm>
              <a:custGeom>
                <a:avLst/>
                <a:gdLst/>
                <a:ahLst/>
                <a:cxnLst/>
                <a:rect l="l" t="t" r="r" b="b"/>
                <a:pathLst>
                  <a:path w="4725417" h="1104599">
                    <a:moveTo>
                      <a:pt x="4600957" y="1104598"/>
                    </a:moveTo>
                    <a:lnTo>
                      <a:pt x="124460" y="1104598"/>
                    </a:lnTo>
                    <a:cubicBezTo>
                      <a:pt x="55880" y="1104598"/>
                      <a:pt x="0" y="1048719"/>
                      <a:pt x="0" y="980138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600957" y="0"/>
                    </a:lnTo>
                    <a:cubicBezTo>
                      <a:pt x="4669537" y="0"/>
                      <a:pt x="4725417" y="55880"/>
                      <a:pt x="4725417" y="124460"/>
                    </a:cubicBezTo>
                    <a:lnTo>
                      <a:pt x="4725417" y="980139"/>
                    </a:lnTo>
                    <a:cubicBezTo>
                      <a:pt x="4725417" y="1048719"/>
                      <a:pt x="4669537" y="1104599"/>
                      <a:pt x="4600957" y="1104599"/>
                    </a:cubicBezTo>
                    <a:close/>
                  </a:path>
                </a:pathLst>
              </a:custGeom>
              <a:solidFill>
                <a:srgbClr val="000000">
                  <a:alpha val="84706"/>
                </a:srgbClr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267950" y="-37924"/>
              <a:ext cx="10190265" cy="23753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43"/>
                </a:lnSpc>
                <a:spcBef>
                  <a:spcPct val="0"/>
                </a:spcBef>
              </a:pPr>
              <a:r>
                <a:rPr lang="en-US" sz="10673">
                  <a:solidFill>
                    <a:srgbClr val="DAA84A"/>
                  </a:solidFill>
                  <a:latin typeface="Oswald Bold"/>
                </a:rPr>
                <a:t>SPA</a:t>
              </a:r>
              <a:r>
                <a:rPr lang="en-US" sz="10673">
                  <a:solidFill>
                    <a:srgbClr val="FF3131"/>
                  </a:solidFill>
                  <a:latin typeface="Oswald Bold"/>
                </a:rPr>
                <a:t>GHE</a:t>
              </a:r>
              <a:r>
                <a:rPr lang="en-US" sz="10673">
                  <a:solidFill>
                    <a:srgbClr val="DAA84A"/>
                  </a:solidFill>
                  <a:latin typeface="Oswald Bold"/>
                </a:rPr>
                <a:t>TTI</a:t>
              </a:r>
            </a:p>
          </p:txBody>
        </p:sp>
      </p:grpSp>
      <p:pic>
        <p:nvPicPr>
          <p:cNvPr id="8" name="spaghetti">
            <a:hlinkClick r:id="" action="ppaction://media"/>
            <a:extLst>
              <a:ext uri="{FF2B5EF4-FFF2-40B4-BE49-F238E27FC236}">
                <a16:creationId xmlns:a16="http://schemas.microsoft.com/office/drawing/2014/main" id="{2582FEB4-56F5-4667-AA9C-64639A65D97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5" end="404.708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611600" y="888034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277" b="-927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859453" y="331688"/>
            <a:ext cx="1834373" cy="2254222"/>
          </a:xfrm>
          <a:custGeom>
            <a:avLst/>
            <a:gdLst/>
            <a:ahLst/>
            <a:cxnLst/>
            <a:rect l="l" t="t" r="r" b="b"/>
            <a:pathLst>
              <a:path w="1834373" h="2254222">
                <a:moveTo>
                  <a:pt x="0" y="0"/>
                </a:moveTo>
                <a:lnTo>
                  <a:pt x="1834373" y="0"/>
                </a:lnTo>
                <a:lnTo>
                  <a:pt x="1834373" y="2254222"/>
                </a:lnTo>
                <a:lnTo>
                  <a:pt x="0" y="22542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882265" y="3628894"/>
            <a:ext cx="6179935" cy="2555470"/>
            <a:chOff x="0" y="0"/>
            <a:chExt cx="3630098" cy="15010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30098" cy="1501085"/>
            </a:xfrm>
            <a:custGeom>
              <a:avLst/>
              <a:gdLst/>
              <a:ahLst/>
              <a:cxnLst/>
              <a:rect l="l" t="t" r="r" b="b"/>
              <a:pathLst>
                <a:path w="3630098" h="1501085">
                  <a:moveTo>
                    <a:pt x="3505638" y="1501085"/>
                  </a:moveTo>
                  <a:lnTo>
                    <a:pt x="124460" y="1501085"/>
                  </a:lnTo>
                  <a:cubicBezTo>
                    <a:pt x="55880" y="1501085"/>
                    <a:pt x="0" y="1445205"/>
                    <a:pt x="0" y="13766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05638" y="0"/>
                  </a:lnTo>
                  <a:cubicBezTo>
                    <a:pt x="3574217" y="0"/>
                    <a:pt x="3630098" y="55880"/>
                    <a:pt x="3630098" y="124460"/>
                  </a:cubicBezTo>
                  <a:lnTo>
                    <a:pt x="3630098" y="1376625"/>
                  </a:lnTo>
                  <a:cubicBezTo>
                    <a:pt x="3630098" y="1445205"/>
                    <a:pt x="3574217" y="1501085"/>
                    <a:pt x="3505638" y="1501085"/>
                  </a:cubicBezTo>
                  <a:close/>
                </a:path>
              </a:pathLst>
            </a:custGeom>
            <a:solidFill>
              <a:srgbClr val="BB3A10">
                <a:alpha val="87843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786881" y="3528278"/>
            <a:ext cx="3494805" cy="248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255"/>
              </a:lnSpc>
              <a:spcBef>
                <a:spcPct val="0"/>
              </a:spcBef>
            </a:pPr>
            <a:r>
              <a:rPr lang="en-US" sz="14468">
                <a:solidFill>
                  <a:srgbClr val="FFBD59"/>
                </a:solidFill>
                <a:latin typeface="Oswald Bold"/>
              </a:rPr>
              <a:t>SC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8888" b="-888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93838" y="477013"/>
            <a:ext cx="3207260" cy="3941333"/>
          </a:xfrm>
          <a:custGeom>
            <a:avLst/>
            <a:gdLst/>
            <a:ahLst/>
            <a:cxnLst/>
            <a:rect l="l" t="t" r="r" b="b"/>
            <a:pathLst>
              <a:path w="3207260" h="3941333">
                <a:moveTo>
                  <a:pt x="0" y="0"/>
                </a:moveTo>
                <a:lnTo>
                  <a:pt x="3207259" y="0"/>
                </a:lnTo>
                <a:lnTo>
                  <a:pt x="3207259" y="3941333"/>
                </a:lnTo>
                <a:lnTo>
                  <a:pt x="0" y="39413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8696" y="6755658"/>
            <a:ext cx="8044624" cy="2979655"/>
            <a:chOff x="0" y="0"/>
            <a:chExt cx="10726165" cy="397287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726165" cy="3972874"/>
              <a:chOff x="0" y="0"/>
              <a:chExt cx="4725417" cy="175025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725417" cy="1750252"/>
              </a:xfrm>
              <a:custGeom>
                <a:avLst/>
                <a:gdLst/>
                <a:ahLst/>
                <a:cxnLst/>
                <a:rect l="l" t="t" r="r" b="b"/>
                <a:pathLst>
                  <a:path w="4725417" h="1750252">
                    <a:moveTo>
                      <a:pt x="4600957" y="1750251"/>
                    </a:moveTo>
                    <a:lnTo>
                      <a:pt x="124460" y="1750251"/>
                    </a:lnTo>
                    <a:cubicBezTo>
                      <a:pt x="55880" y="1750251"/>
                      <a:pt x="0" y="1694372"/>
                      <a:pt x="0" y="162579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600957" y="0"/>
                    </a:lnTo>
                    <a:cubicBezTo>
                      <a:pt x="4669537" y="0"/>
                      <a:pt x="4725417" y="55880"/>
                      <a:pt x="4725417" y="124460"/>
                    </a:cubicBezTo>
                    <a:lnTo>
                      <a:pt x="4725417" y="1625792"/>
                    </a:lnTo>
                    <a:cubicBezTo>
                      <a:pt x="4725417" y="1694372"/>
                      <a:pt x="4669537" y="1750252"/>
                      <a:pt x="4600957" y="1750252"/>
                    </a:cubicBezTo>
                    <a:close/>
                  </a:path>
                </a:pathLst>
              </a:custGeom>
              <a:solidFill>
                <a:srgbClr val="000000">
                  <a:alpha val="84706"/>
                </a:srgbClr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267950" y="9701"/>
              <a:ext cx="10190265" cy="37932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584"/>
                </a:lnSpc>
              </a:pPr>
              <a:r>
                <a:rPr lang="en-US" sz="8274">
                  <a:solidFill>
                    <a:srgbClr val="DAA84A"/>
                  </a:solidFill>
                  <a:latin typeface="Oswald Bold"/>
                </a:rPr>
                <a:t>PE</a:t>
              </a:r>
              <a:r>
                <a:rPr lang="en-US" sz="8274">
                  <a:solidFill>
                    <a:srgbClr val="FF3131"/>
                  </a:solidFill>
                  <a:latin typeface="Oswald Bold"/>
                </a:rPr>
                <a:t>SCE</a:t>
              </a:r>
              <a:r>
                <a:rPr lang="en-US" sz="8274">
                  <a:solidFill>
                    <a:srgbClr val="DAA84A"/>
                  </a:solidFill>
                  <a:latin typeface="Oswald Bold"/>
                </a:rPr>
                <a:t> </a:t>
              </a:r>
            </a:p>
            <a:p>
              <a:pPr algn="ctr">
                <a:lnSpc>
                  <a:spcPts val="11584"/>
                </a:lnSpc>
                <a:spcBef>
                  <a:spcPct val="0"/>
                </a:spcBef>
              </a:pPr>
              <a:r>
                <a:rPr lang="en-US" sz="8274">
                  <a:solidFill>
                    <a:srgbClr val="DAA84A"/>
                  </a:solidFill>
                  <a:latin typeface="Oswald Bold"/>
                </a:rPr>
                <a:t>ALLA GRIGLIA</a:t>
              </a:r>
            </a:p>
          </p:txBody>
        </p:sp>
      </p:grpSp>
      <p:pic>
        <p:nvPicPr>
          <p:cNvPr id="8" name="pesce alla griglia">
            <a:hlinkClick r:id="" action="ppaction://media"/>
            <a:extLst>
              <a:ext uri="{FF2B5EF4-FFF2-40B4-BE49-F238E27FC236}">
                <a16:creationId xmlns:a16="http://schemas.microsoft.com/office/drawing/2014/main" id="{C0C38B32-9896-4EB5-8D05-ED969A5AD5C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60" end="455.958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96200" y="926521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16666" b="-1666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39364" y="-89866"/>
            <a:ext cx="2277098" cy="2979655"/>
            <a:chOff x="0" y="0"/>
            <a:chExt cx="1337569" cy="17502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37569" cy="1750252"/>
            </a:xfrm>
            <a:custGeom>
              <a:avLst/>
              <a:gdLst/>
              <a:ahLst/>
              <a:cxnLst/>
              <a:rect l="l" t="t" r="r" b="b"/>
              <a:pathLst>
                <a:path w="1337569" h="1750252">
                  <a:moveTo>
                    <a:pt x="1213108" y="1750251"/>
                  </a:moveTo>
                  <a:lnTo>
                    <a:pt x="124460" y="1750251"/>
                  </a:lnTo>
                  <a:cubicBezTo>
                    <a:pt x="55880" y="1750251"/>
                    <a:pt x="0" y="1694372"/>
                    <a:pt x="0" y="162579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13109" y="0"/>
                  </a:lnTo>
                  <a:cubicBezTo>
                    <a:pt x="1281689" y="0"/>
                    <a:pt x="1337569" y="55880"/>
                    <a:pt x="1337569" y="124460"/>
                  </a:cubicBezTo>
                  <a:lnTo>
                    <a:pt x="1337569" y="1625792"/>
                  </a:lnTo>
                  <a:cubicBezTo>
                    <a:pt x="1337569" y="1694372"/>
                    <a:pt x="1281689" y="1750252"/>
                    <a:pt x="1213109" y="1750252"/>
                  </a:cubicBezTo>
                  <a:close/>
                </a:path>
              </a:pathLst>
            </a:custGeom>
            <a:solidFill>
              <a:srgbClr val="000000">
                <a:alpha val="45882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38025" y="0"/>
            <a:ext cx="2278437" cy="2799923"/>
          </a:xfrm>
          <a:custGeom>
            <a:avLst/>
            <a:gdLst/>
            <a:ahLst/>
            <a:cxnLst/>
            <a:rect l="l" t="t" r="r" b="b"/>
            <a:pathLst>
              <a:path w="2278437" h="2799923">
                <a:moveTo>
                  <a:pt x="0" y="0"/>
                </a:moveTo>
                <a:lnTo>
                  <a:pt x="2278437" y="0"/>
                </a:lnTo>
                <a:lnTo>
                  <a:pt x="2278437" y="2799923"/>
                </a:lnTo>
                <a:lnTo>
                  <a:pt x="0" y="27999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831410" y="7307345"/>
            <a:ext cx="8044624" cy="2979655"/>
            <a:chOff x="0" y="0"/>
            <a:chExt cx="4725417" cy="17502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725417" cy="1750252"/>
            </a:xfrm>
            <a:custGeom>
              <a:avLst/>
              <a:gdLst/>
              <a:ahLst/>
              <a:cxnLst/>
              <a:rect l="l" t="t" r="r" b="b"/>
              <a:pathLst>
                <a:path w="4725417" h="1750252">
                  <a:moveTo>
                    <a:pt x="4600957" y="1750251"/>
                  </a:moveTo>
                  <a:lnTo>
                    <a:pt x="124460" y="1750251"/>
                  </a:lnTo>
                  <a:cubicBezTo>
                    <a:pt x="55880" y="1750251"/>
                    <a:pt x="0" y="1694372"/>
                    <a:pt x="0" y="162579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00957" y="0"/>
                  </a:lnTo>
                  <a:cubicBezTo>
                    <a:pt x="4669537" y="0"/>
                    <a:pt x="4725417" y="55880"/>
                    <a:pt x="4725417" y="124460"/>
                  </a:cubicBezTo>
                  <a:lnTo>
                    <a:pt x="4725417" y="1625792"/>
                  </a:lnTo>
                  <a:cubicBezTo>
                    <a:pt x="4725417" y="1694372"/>
                    <a:pt x="4669537" y="1750252"/>
                    <a:pt x="4600957" y="1750252"/>
                  </a:cubicBez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0032373" y="7274139"/>
            <a:ext cx="7642699" cy="288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84"/>
              </a:lnSpc>
              <a:spcBef>
                <a:spcPct val="0"/>
              </a:spcBef>
            </a:pPr>
            <a:r>
              <a:rPr lang="en-US" sz="8274">
                <a:solidFill>
                  <a:srgbClr val="DAA84A"/>
                </a:solidFill>
                <a:latin typeface="Oswald Bold"/>
              </a:rPr>
              <a:t>SPAGHETTI ALLO </a:t>
            </a:r>
            <a:r>
              <a:rPr lang="en-US" sz="8274">
                <a:solidFill>
                  <a:srgbClr val="FF3131"/>
                </a:solidFill>
                <a:latin typeface="Oswald Bold"/>
              </a:rPr>
              <a:t>SCO</a:t>
            </a:r>
            <a:r>
              <a:rPr lang="en-US" sz="8274">
                <a:solidFill>
                  <a:srgbClr val="DAA84A"/>
                </a:solidFill>
                <a:latin typeface="Oswald Bold"/>
              </a:rPr>
              <a:t>GLIO</a:t>
            </a:r>
          </a:p>
        </p:txBody>
      </p:sp>
      <p:pic>
        <p:nvPicPr>
          <p:cNvPr id="9" name="spaghetti scoglio">
            <a:hlinkClick r:id="" action="ppaction://media"/>
            <a:extLst>
              <a:ext uri="{FF2B5EF4-FFF2-40B4-BE49-F238E27FC236}">
                <a16:creationId xmlns:a16="http://schemas.microsoft.com/office/drawing/2014/main" id="{2E47FE0D-470D-4AE7-8737-196A4EE0AC4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10" end="553.708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154400" y="9613696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8888" b="-888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11484" y="130095"/>
            <a:ext cx="2278437" cy="2799923"/>
          </a:xfrm>
          <a:custGeom>
            <a:avLst/>
            <a:gdLst/>
            <a:ahLst/>
            <a:cxnLst/>
            <a:rect l="l" t="t" r="r" b="b"/>
            <a:pathLst>
              <a:path w="2278437" h="2799923">
                <a:moveTo>
                  <a:pt x="0" y="0"/>
                </a:moveTo>
                <a:lnTo>
                  <a:pt x="2278437" y="0"/>
                </a:lnTo>
                <a:lnTo>
                  <a:pt x="2278437" y="2799922"/>
                </a:lnTo>
                <a:lnTo>
                  <a:pt x="0" y="27999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11484" y="7133885"/>
            <a:ext cx="8044624" cy="2979655"/>
            <a:chOff x="0" y="0"/>
            <a:chExt cx="4725417" cy="17502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25417" cy="1750252"/>
            </a:xfrm>
            <a:custGeom>
              <a:avLst/>
              <a:gdLst/>
              <a:ahLst/>
              <a:cxnLst/>
              <a:rect l="l" t="t" r="r" b="b"/>
              <a:pathLst>
                <a:path w="4725417" h="1750252">
                  <a:moveTo>
                    <a:pt x="4600957" y="1750251"/>
                  </a:moveTo>
                  <a:lnTo>
                    <a:pt x="124460" y="1750251"/>
                  </a:lnTo>
                  <a:cubicBezTo>
                    <a:pt x="55880" y="1750251"/>
                    <a:pt x="0" y="1694372"/>
                    <a:pt x="0" y="162579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00957" y="0"/>
                  </a:lnTo>
                  <a:cubicBezTo>
                    <a:pt x="4669537" y="0"/>
                    <a:pt x="4725417" y="55880"/>
                    <a:pt x="4725417" y="124460"/>
                  </a:cubicBezTo>
                  <a:lnTo>
                    <a:pt x="4725417" y="1625792"/>
                  </a:lnTo>
                  <a:cubicBezTo>
                    <a:pt x="4725417" y="1694372"/>
                    <a:pt x="4669537" y="1750252"/>
                    <a:pt x="4600957" y="1750252"/>
                  </a:cubicBezTo>
                  <a:close/>
                </a:path>
              </a:pathLst>
            </a:custGeom>
            <a:solidFill>
              <a:srgbClr val="000000">
                <a:alpha val="66667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12447" y="7100024"/>
            <a:ext cx="7642699" cy="288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84"/>
              </a:lnSpc>
              <a:spcBef>
                <a:spcPct val="0"/>
              </a:spcBef>
            </a:pPr>
            <a:r>
              <a:rPr lang="en-US" sz="8274">
                <a:solidFill>
                  <a:srgbClr val="FF3131"/>
                </a:solidFill>
                <a:latin typeface="Oswald Bold"/>
              </a:rPr>
              <a:t>SCA</a:t>
            </a:r>
            <a:r>
              <a:rPr lang="en-US" sz="8274">
                <a:solidFill>
                  <a:srgbClr val="DAA84A"/>
                </a:solidFill>
                <a:latin typeface="Oswald Bold"/>
              </a:rPr>
              <a:t>LOPPINE AI FUNGHI</a:t>
            </a:r>
          </a:p>
        </p:txBody>
      </p:sp>
      <p:pic>
        <p:nvPicPr>
          <p:cNvPr id="7" name="scaloppine funghi">
            <a:hlinkClick r:id="" action="ppaction://media"/>
            <a:extLst>
              <a:ext uri="{FF2B5EF4-FFF2-40B4-BE49-F238E27FC236}">
                <a16:creationId xmlns:a16="http://schemas.microsoft.com/office/drawing/2014/main" id="{6C452326-3EFC-4D17-8986-CDF037E4323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70" end="551.8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77000" y="946260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59" b="-925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58403" y="303554"/>
            <a:ext cx="2278437" cy="2799923"/>
          </a:xfrm>
          <a:custGeom>
            <a:avLst/>
            <a:gdLst/>
            <a:ahLst/>
            <a:cxnLst/>
            <a:rect l="l" t="t" r="r" b="b"/>
            <a:pathLst>
              <a:path w="2278437" h="2799923">
                <a:moveTo>
                  <a:pt x="0" y="0"/>
                </a:moveTo>
                <a:lnTo>
                  <a:pt x="2278437" y="0"/>
                </a:lnTo>
                <a:lnTo>
                  <a:pt x="2278437" y="2799923"/>
                </a:lnTo>
                <a:lnTo>
                  <a:pt x="0" y="27999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11484" y="7133885"/>
            <a:ext cx="8044624" cy="2979655"/>
            <a:chOff x="0" y="0"/>
            <a:chExt cx="4725417" cy="17502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25417" cy="1750252"/>
            </a:xfrm>
            <a:custGeom>
              <a:avLst/>
              <a:gdLst/>
              <a:ahLst/>
              <a:cxnLst/>
              <a:rect l="l" t="t" r="r" b="b"/>
              <a:pathLst>
                <a:path w="4725417" h="1750252">
                  <a:moveTo>
                    <a:pt x="4600957" y="1750251"/>
                  </a:moveTo>
                  <a:lnTo>
                    <a:pt x="124460" y="1750251"/>
                  </a:lnTo>
                  <a:cubicBezTo>
                    <a:pt x="55880" y="1750251"/>
                    <a:pt x="0" y="1694372"/>
                    <a:pt x="0" y="162579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00957" y="0"/>
                  </a:lnTo>
                  <a:cubicBezTo>
                    <a:pt x="4669537" y="0"/>
                    <a:pt x="4725417" y="55880"/>
                    <a:pt x="4725417" y="124460"/>
                  </a:cubicBezTo>
                  <a:lnTo>
                    <a:pt x="4725417" y="1625792"/>
                  </a:lnTo>
                  <a:cubicBezTo>
                    <a:pt x="4725417" y="1694372"/>
                    <a:pt x="4669537" y="1750252"/>
                    <a:pt x="4600957" y="1750252"/>
                  </a:cubicBezTo>
                  <a:close/>
                </a:path>
              </a:pathLst>
            </a:custGeom>
            <a:solidFill>
              <a:srgbClr val="000000">
                <a:alpha val="66667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12447" y="7100024"/>
            <a:ext cx="7642699" cy="288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84"/>
              </a:lnSpc>
              <a:spcBef>
                <a:spcPct val="0"/>
              </a:spcBef>
            </a:pPr>
            <a:r>
              <a:rPr lang="en-US" sz="8274">
                <a:solidFill>
                  <a:srgbClr val="DAA84A"/>
                </a:solidFill>
                <a:latin typeface="Oswald Bold"/>
              </a:rPr>
              <a:t>PE</a:t>
            </a:r>
            <a:r>
              <a:rPr lang="en-US" sz="8274">
                <a:solidFill>
                  <a:srgbClr val="FF3131"/>
                </a:solidFill>
                <a:latin typeface="Oswald Bold"/>
              </a:rPr>
              <a:t>SCHE</a:t>
            </a:r>
            <a:r>
              <a:rPr lang="en-US" sz="8274">
                <a:solidFill>
                  <a:srgbClr val="DAA84A"/>
                </a:solidFill>
                <a:latin typeface="Oswald Bold"/>
              </a:rPr>
              <a:t> </a:t>
            </a:r>
            <a:r>
              <a:rPr lang="en-US" sz="8274">
                <a:solidFill>
                  <a:srgbClr val="FF3131"/>
                </a:solidFill>
                <a:latin typeface="Oswald Bold"/>
              </a:rPr>
              <a:t>SCI</a:t>
            </a:r>
            <a:r>
              <a:rPr lang="en-US" sz="8274">
                <a:solidFill>
                  <a:srgbClr val="DAA84A"/>
                </a:solidFill>
                <a:latin typeface="Oswald Bold"/>
              </a:rPr>
              <a:t>ROPPATE</a:t>
            </a:r>
          </a:p>
        </p:txBody>
      </p:sp>
      <p:pic>
        <p:nvPicPr>
          <p:cNvPr id="7" name="pesche">
            <a:hlinkClick r:id="" action="ppaction://media"/>
            <a:extLst>
              <a:ext uri="{FF2B5EF4-FFF2-40B4-BE49-F238E27FC236}">
                <a16:creationId xmlns:a16="http://schemas.microsoft.com/office/drawing/2014/main" id="{054266C2-A0FA-4440-8E6E-784B024DF68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21" end="459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467600" y="954564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277" b="-927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859453" y="331688"/>
            <a:ext cx="1834373" cy="2254222"/>
          </a:xfrm>
          <a:custGeom>
            <a:avLst/>
            <a:gdLst/>
            <a:ahLst/>
            <a:cxnLst/>
            <a:rect l="l" t="t" r="r" b="b"/>
            <a:pathLst>
              <a:path w="1834373" h="2254222">
                <a:moveTo>
                  <a:pt x="0" y="0"/>
                </a:moveTo>
                <a:lnTo>
                  <a:pt x="1834373" y="0"/>
                </a:lnTo>
                <a:lnTo>
                  <a:pt x="1834373" y="2254222"/>
                </a:lnTo>
                <a:lnTo>
                  <a:pt x="0" y="22542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882265" y="3628894"/>
            <a:ext cx="6179935" cy="2555470"/>
            <a:chOff x="0" y="0"/>
            <a:chExt cx="3630098" cy="15010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30098" cy="1501085"/>
            </a:xfrm>
            <a:custGeom>
              <a:avLst/>
              <a:gdLst/>
              <a:ahLst/>
              <a:cxnLst/>
              <a:rect l="l" t="t" r="r" b="b"/>
              <a:pathLst>
                <a:path w="3630098" h="1501085">
                  <a:moveTo>
                    <a:pt x="3505638" y="1501085"/>
                  </a:moveTo>
                  <a:lnTo>
                    <a:pt x="124460" y="1501085"/>
                  </a:lnTo>
                  <a:cubicBezTo>
                    <a:pt x="55880" y="1501085"/>
                    <a:pt x="0" y="1445205"/>
                    <a:pt x="0" y="13766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05638" y="0"/>
                  </a:lnTo>
                  <a:cubicBezTo>
                    <a:pt x="3574217" y="0"/>
                    <a:pt x="3630098" y="55880"/>
                    <a:pt x="3630098" y="124460"/>
                  </a:cubicBezTo>
                  <a:lnTo>
                    <a:pt x="3630098" y="1376625"/>
                  </a:lnTo>
                  <a:cubicBezTo>
                    <a:pt x="3630098" y="1445205"/>
                    <a:pt x="3574217" y="1501085"/>
                    <a:pt x="3505638" y="1501085"/>
                  </a:cubicBezTo>
                  <a:close/>
                </a:path>
              </a:pathLst>
            </a:custGeom>
            <a:solidFill>
              <a:srgbClr val="BB3A10">
                <a:alpha val="87843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786881" y="3528278"/>
            <a:ext cx="3494805" cy="248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255"/>
              </a:lnSpc>
              <a:spcBef>
                <a:spcPct val="0"/>
              </a:spcBef>
            </a:pPr>
            <a:r>
              <a:rPr lang="en-US" sz="14468">
                <a:solidFill>
                  <a:srgbClr val="FFBD59"/>
                </a:solidFill>
                <a:latin typeface="Oswald Bold"/>
              </a:rPr>
              <a:t>GN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333" b="-933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58403" y="303554"/>
            <a:ext cx="2278437" cy="2799923"/>
          </a:xfrm>
          <a:custGeom>
            <a:avLst/>
            <a:gdLst/>
            <a:ahLst/>
            <a:cxnLst/>
            <a:rect l="l" t="t" r="r" b="b"/>
            <a:pathLst>
              <a:path w="2278437" h="2799923">
                <a:moveTo>
                  <a:pt x="0" y="0"/>
                </a:moveTo>
                <a:lnTo>
                  <a:pt x="2278437" y="0"/>
                </a:lnTo>
                <a:lnTo>
                  <a:pt x="2278437" y="2799923"/>
                </a:lnTo>
                <a:lnTo>
                  <a:pt x="0" y="27999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93518" y="8004960"/>
            <a:ext cx="6678631" cy="2155723"/>
            <a:chOff x="0" y="0"/>
            <a:chExt cx="3923032" cy="12662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23032" cy="1266273"/>
            </a:xfrm>
            <a:custGeom>
              <a:avLst/>
              <a:gdLst/>
              <a:ahLst/>
              <a:cxnLst/>
              <a:rect l="l" t="t" r="r" b="b"/>
              <a:pathLst>
                <a:path w="3923032" h="1266273">
                  <a:moveTo>
                    <a:pt x="3798572" y="1266273"/>
                  </a:moveTo>
                  <a:lnTo>
                    <a:pt x="124460" y="1266273"/>
                  </a:lnTo>
                  <a:cubicBezTo>
                    <a:pt x="55880" y="1266273"/>
                    <a:pt x="0" y="1210393"/>
                    <a:pt x="0" y="114181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798572" y="0"/>
                  </a:lnTo>
                  <a:cubicBezTo>
                    <a:pt x="3867152" y="0"/>
                    <a:pt x="3923032" y="55880"/>
                    <a:pt x="3923032" y="124460"/>
                  </a:cubicBezTo>
                  <a:lnTo>
                    <a:pt x="3923032" y="1141813"/>
                  </a:lnTo>
                  <a:cubicBezTo>
                    <a:pt x="3923032" y="1210393"/>
                    <a:pt x="3867152" y="1266273"/>
                    <a:pt x="3798572" y="1266273"/>
                  </a:cubicBezTo>
                  <a:close/>
                </a:path>
              </a:pathLst>
            </a:custGeom>
            <a:solidFill>
              <a:srgbClr val="000000">
                <a:alpha val="66667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11484" y="8016323"/>
            <a:ext cx="7642699" cy="1923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83"/>
              </a:lnSpc>
              <a:spcBef>
                <a:spcPct val="0"/>
              </a:spcBef>
            </a:pPr>
            <a:r>
              <a:rPr lang="en-US" sz="11273">
                <a:solidFill>
                  <a:srgbClr val="DAA84A"/>
                </a:solidFill>
                <a:latin typeface="Oswald Bold"/>
              </a:rPr>
              <a:t>LASA</a:t>
            </a:r>
            <a:r>
              <a:rPr lang="en-US" sz="11273">
                <a:solidFill>
                  <a:srgbClr val="FF3131"/>
                </a:solidFill>
                <a:latin typeface="Oswald Bold"/>
              </a:rPr>
              <a:t>GNA</a:t>
            </a:r>
          </a:p>
        </p:txBody>
      </p:sp>
      <p:pic>
        <p:nvPicPr>
          <p:cNvPr id="7" name="lasagna">
            <a:hlinkClick r:id="" action="ppaction://media"/>
            <a:extLst>
              <a:ext uri="{FF2B5EF4-FFF2-40B4-BE49-F238E27FC236}">
                <a16:creationId xmlns:a16="http://schemas.microsoft.com/office/drawing/2014/main" id="{3917DE86-6F5E-40D2-9C1B-4CF33C692BD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95" end="334.916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34200" y="9579497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77" b="-927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58403" y="303554"/>
            <a:ext cx="2278437" cy="2799923"/>
          </a:xfrm>
          <a:custGeom>
            <a:avLst/>
            <a:gdLst/>
            <a:ahLst/>
            <a:cxnLst/>
            <a:rect l="l" t="t" r="r" b="b"/>
            <a:pathLst>
              <a:path w="2278437" h="2799923">
                <a:moveTo>
                  <a:pt x="0" y="0"/>
                </a:moveTo>
                <a:lnTo>
                  <a:pt x="2278437" y="0"/>
                </a:lnTo>
                <a:lnTo>
                  <a:pt x="2278437" y="2799923"/>
                </a:lnTo>
                <a:lnTo>
                  <a:pt x="0" y="27999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99420" y="6170232"/>
            <a:ext cx="7160665" cy="3088068"/>
            <a:chOff x="0" y="0"/>
            <a:chExt cx="4206179" cy="18139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06179" cy="1813933"/>
            </a:xfrm>
            <a:custGeom>
              <a:avLst/>
              <a:gdLst/>
              <a:ahLst/>
              <a:cxnLst/>
              <a:rect l="l" t="t" r="r" b="b"/>
              <a:pathLst>
                <a:path w="4206179" h="1813933">
                  <a:moveTo>
                    <a:pt x="4081719" y="1813933"/>
                  </a:moveTo>
                  <a:lnTo>
                    <a:pt x="124460" y="1813933"/>
                  </a:lnTo>
                  <a:cubicBezTo>
                    <a:pt x="55880" y="1813933"/>
                    <a:pt x="0" y="1758053"/>
                    <a:pt x="0" y="16894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081719" y="0"/>
                  </a:lnTo>
                  <a:cubicBezTo>
                    <a:pt x="4150299" y="0"/>
                    <a:pt x="4206179" y="55880"/>
                    <a:pt x="4206179" y="124460"/>
                  </a:cubicBezTo>
                  <a:lnTo>
                    <a:pt x="4206179" y="1689473"/>
                  </a:lnTo>
                  <a:cubicBezTo>
                    <a:pt x="4206179" y="1758053"/>
                    <a:pt x="4150299" y="1813933"/>
                    <a:pt x="4081719" y="1813933"/>
                  </a:cubicBezTo>
                  <a:close/>
                </a:path>
              </a:pathLst>
            </a:custGeom>
            <a:solidFill>
              <a:srgbClr val="000000">
                <a:alpha val="66667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58403" y="6378534"/>
            <a:ext cx="7642699" cy="2246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42"/>
              </a:lnSpc>
              <a:spcBef>
                <a:spcPct val="0"/>
              </a:spcBef>
            </a:pPr>
            <a:r>
              <a:rPr lang="en-US" sz="13173">
                <a:solidFill>
                  <a:srgbClr val="FF3131"/>
                </a:solidFill>
                <a:latin typeface="Oswald Bold"/>
              </a:rPr>
              <a:t>GNO</a:t>
            </a:r>
            <a:r>
              <a:rPr lang="en-US" sz="13173">
                <a:solidFill>
                  <a:srgbClr val="DAA84A"/>
                </a:solidFill>
                <a:latin typeface="Oswald Bold"/>
              </a:rPr>
              <a:t>CCHI</a:t>
            </a:r>
          </a:p>
        </p:txBody>
      </p:sp>
      <p:pic>
        <p:nvPicPr>
          <p:cNvPr id="7" name="gnocchi">
            <a:hlinkClick r:id="" action="ppaction://media"/>
            <a:extLst>
              <a:ext uri="{FF2B5EF4-FFF2-40B4-BE49-F238E27FC236}">
                <a16:creationId xmlns:a16="http://schemas.microsoft.com/office/drawing/2014/main" id="{ECAAB39D-A17C-41FB-B5E7-EF198C3DB47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23" end="206.791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55228" y="863030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77" b="-927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58403" y="303554"/>
            <a:ext cx="2278437" cy="2799923"/>
          </a:xfrm>
          <a:custGeom>
            <a:avLst/>
            <a:gdLst/>
            <a:ahLst/>
            <a:cxnLst/>
            <a:rect l="l" t="t" r="r" b="b"/>
            <a:pathLst>
              <a:path w="2278437" h="2799923">
                <a:moveTo>
                  <a:pt x="0" y="0"/>
                </a:moveTo>
                <a:lnTo>
                  <a:pt x="2278437" y="0"/>
                </a:lnTo>
                <a:lnTo>
                  <a:pt x="2278437" y="2799923"/>
                </a:lnTo>
                <a:lnTo>
                  <a:pt x="0" y="27999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385017" y="2527448"/>
            <a:ext cx="7160665" cy="2799923"/>
            <a:chOff x="0" y="0"/>
            <a:chExt cx="4206179" cy="18139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06179" cy="1813933"/>
            </a:xfrm>
            <a:custGeom>
              <a:avLst/>
              <a:gdLst/>
              <a:ahLst/>
              <a:cxnLst/>
              <a:rect l="l" t="t" r="r" b="b"/>
              <a:pathLst>
                <a:path w="4206179" h="1813933">
                  <a:moveTo>
                    <a:pt x="4081719" y="1813933"/>
                  </a:moveTo>
                  <a:lnTo>
                    <a:pt x="124460" y="1813933"/>
                  </a:lnTo>
                  <a:cubicBezTo>
                    <a:pt x="55880" y="1813933"/>
                    <a:pt x="0" y="1758053"/>
                    <a:pt x="0" y="16894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081719" y="0"/>
                  </a:lnTo>
                  <a:cubicBezTo>
                    <a:pt x="4150299" y="0"/>
                    <a:pt x="4206179" y="55880"/>
                    <a:pt x="4206179" y="124460"/>
                  </a:cubicBezTo>
                  <a:lnTo>
                    <a:pt x="4206179" y="1689473"/>
                  </a:lnTo>
                  <a:cubicBezTo>
                    <a:pt x="4206179" y="1758053"/>
                    <a:pt x="4150299" y="1813933"/>
                    <a:pt x="4081719" y="1813933"/>
                  </a:cubicBezTo>
                  <a:close/>
                </a:path>
              </a:pathLst>
            </a:custGeom>
            <a:solidFill>
              <a:srgbClr val="000000">
                <a:alpha val="53725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144000" y="3102725"/>
            <a:ext cx="7642699" cy="1491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84"/>
              </a:lnSpc>
              <a:spcBef>
                <a:spcPct val="0"/>
              </a:spcBef>
            </a:pPr>
            <a:r>
              <a:rPr lang="en-US" sz="8774">
                <a:solidFill>
                  <a:srgbClr val="DAA84A"/>
                </a:solidFill>
                <a:latin typeface="Oswald Bold"/>
              </a:rPr>
              <a:t>CASTA</a:t>
            </a:r>
            <a:r>
              <a:rPr lang="en-US" sz="8774">
                <a:solidFill>
                  <a:srgbClr val="FF3131"/>
                </a:solidFill>
                <a:latin typeface="Oswald Bold"/>
              </a:rPr>
              <a:t>GNA</a:t>
            </a:r>
            <a:r>
              <a:rPr lang="en-US" sz="8774">
                <a:solidFill>
                  <a:srgbClr val="DAA84A"/>
                </a:solidFill>
                <a:latin typeface="Oswald Bold"/>
              </a:rPr>
              <a:t>CCIO</a:t>
            </a:r>
          </a:p>
        </p:txBody>
      </p:sp>
      <p:pic>
        <p:nvPicPr>
          <p:cNvPr id="7" name="castagnaccio">
            <a:hlinkClick r:id="" action="ppaction://media"/>
            <a:extLst>
              <a:ext uri="{FF2B5EF4-FFF2-40B4-BE49-F238E27FC236}">
                <a16:creationId xmlns:a16="http://schemas.microsoft.com/office/drawing/2014/main" id="{05E77892-64BB-4F16-B87D-AB0A5A7FCE5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58" end="434.791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925800" y="476323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333" b="-933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58403" y="303554"/>
            <a:ext cx="2278437" cy="2799923"/>
          </a:xfrm>
          <a:custGeom>
            <a:avLst/>
            <a:gdLst/>
            <a:ahLst/>
            <a:cxnLst/>
            <a:rect l="l" t="t" r="r" b="b"/>
            <a:pathLst>
              <a:path w="2278437" h="2799923">
                <a:moveTo>
                  <a:pt x="0" y="0"/>
                </a:moveTo>
                <a:lnTo>
                  <a:pt x="2278437" y="0"/>
                </a:lnTo>
                <a:lnTo>
                  <a:pt x="2278437" y="2799923"/>
                </a:lnTo>
                <a:lnTo>
                  <a:pt x="0" y="27999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21025" y="7774595"/>
            <a:ext cx="6128490" cy="2264135"/>
            <a:chOff x="0" y="0"/>
            <a:chExt cx="3599879" cy="13299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99879" cy="1329955"/>
            </a:xfrm>
            <a:custGeom>
              <a:avLst/>
              <a:gdLst/>
              <a:ahLst/>
              <a:cxnLst/>
              <a:rect l="l" t="t" r="r" b="b"/>
              <a:pathLst>
                <a:path w="3599879" h="1329955">
                  <a:moveTo>
                    <a:pt x="3475419" y="1329954"/>
                  </a:moveTo>
                  <a:lnTo>
                    <a:pt x="124460" y="1329954"/>
                  </a:lnTo>
                  <a:cubicBezTo>
                    <a:pt x="55880" y="1329954"/>
                    <a:pt x="0" y="1274075"/>
                    <a:pt x="0" y="12054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75419" y="0"/>
                  </a:lnTo>
                  <a:cubicBezTo>
                    <a:pt x="3543999" y="0"/>
                    <a:pt x="3599879" y="55880"/>
                    <a:pt x="3599879" y="124460"/>
                  </a:cubicBezTo>
                  <a:lnTo>
                    <a:pt x="3599879" y="1205495"/>
                  </a:lnTo>
                  <a:cubicBezTo>
                    <a:pt x="3599879" y="1274075"/>
                    <a:pt x="3543999" y="1329955"/>
                    <a:pt x="3475419" y="1329955"/>
                  </a:cubicBezTo>
                  <a:close/>
                </a:path>
              </a:pathLst>
            </a:custGeom>
            <a:solidFill>
              <a:srgbClr val="000000">
                <a:alpha val="46667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-136080" y="7916224"/>
            <a:ext cx="7642699" cy="1491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84"/>
              </a:lnSpc>
              <a:spcBef>
                <a:spcPct val="0"/>
              </a:spcBef>
            </a:pPr>
            <a:r>
              <a:rPr lang="en-US" sz="8774">
                <a:solidFill>
                  <a:srgbClr val="DAA84A"/>
                </a:solidFill>
                <a:latin typeface="Oswald Bold"/>
              </a:rPr>
              <a:t>PA</a:t>
            </a:r>
            <a:r>
              <a:rPr lang="en-US" sz="8774">
                <a:solidFill>
                  <a:srgbClr val="FF3131"/>
                </a:solidFill>
                <a:latin typeface="Oswald Bold"/>
              </a:rPr>
              <a:t>GNO</a:t>
            </a:r>
            <a:r>
              <a:rPr lang="en-US" sz="8774">
                <a:solidFill>
                  <a:srgbClr val="DAA84A"/>
                </a:solidFill>
                <a:latin typeface="Oswald Bold"/>
              </a:rPr>
              <a:t>TTA</a:t>
            </a:r>
          </a:p>
        </p:txBody>
      </p:sp>
      <p:pic>
        <p:nvPicPr>
          <p:cNvPr id="7" name="pagnotta">
            <a:hlinkClick r:id="" action="ppaction://media"/>
            <a:extLst>
              <a:ext uri="{FF2B5EF4-FFF2-40B4-BE49-F238E27FC236}">
                <a16:creationId xmlns:a16="http://schemas.microsoft.com/office/drawing/2014/main" id="{F119681A-2445-4E29-882B-1C42DD07AA6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72" end="382.416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72200" y="9346283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277" b="-927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859453" y="331688"/>
            <a:ext cx="1834373" cy="2254222"/>
          </a:xfrm>
          <a:custGeom>
            <a:avLst/>
            <a:gdLst/>
            <a:ahLst/>
            <a:cxnLst/>
            <a:rect l="l" t="t" r="r" b="b"/>
            <a:pathLst>
              <a:path w="1834373" h="2254222">
                <a:moveTo>
                  <a:pt x="0" y="0"/>
                </a:moveTo>
                <a:lnTo>
                  <a:pt x="1834373" y="0"/>
                </a:lnTo>
                <a:lnTo>
                  <a:pt x="1834373" y="2254222"/>
                </a:lnTo>
                <a:lnTo>
                  <a:pt x="0" y="22542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882265" y="3628894"/>
            <a:ext cx="6179935" cy="2555470"/>
            <a:chOff x="0" y="0"/>
            <a:chExt cx="3630098" cy="15010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30098" cy="1501085"/>
            </a:xfrm>
            <a:custGeom>
              <a:avLst/>
              <a:gdLst/>
              <a:ahLst/>
              <a:cxnLst/>
              <a:rect l="l" t="t" r="r" b="b"/>
              <a:pathLst>
                <a:path w="3630098" h="1501085">
                  <a:moveTo>
                    <a:pt x="3505638" y="1501085"/>
                  </a:moveTo>
                  <a:lnTo>
                    <a:pt x="124460" y="1501085"/>
                  </a:lnTo>
                  <a:cubicBezTo>
                    <a:pt x="55880" y="1501085"/>
                    <a:pt x="0" y="1445205"/>
                    <a:pt x="0" y="13766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05638" y="0"/>
                  </a:lnTo>
                  <a:cubicBezTo>
                    <a:pt x="3574217" y="0"/>
                    <a:pt x="3630098" y="55880"/>
                    <a:pt x="3630098" y="124460"/>
                  </a:cubicBezTo>
                  <a:lnTo>
                    <a:pt x="3630098" y="1376625"/>
                  </a:lnTo>
                  <a:cubicBezTo>
                    <a:pt x="3630098" y="1445205"/>
                    <a:pt x="3574217" y="1501085"/>
                    <a:pt x="3505638" y="1501085"/>
                  </a:cubicBezTo>
                  <a:close/>
                </a:path>
              </a:pathLst>
            </a:custGeom>
            <a:solidFill>
              <a:srgbClr val="BB3A10">
                <a:alpha val="87843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786881" y="3528278"/>
            <a:ext cx="3494805" cy="248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255"/>
              </a:lnSpc>
              <a:spcBef>
                <a:spcPct val="0"/>
              </a:spcBef>
            </a:pPr>
            <a:r>
              <a:rPr lang="en-US" sz="14468">
                <a:solidFill>
                  <a:srgbClr val="FFBD59"/>
                </a:solidFill>
                <a:latin typeface="Oswald Bold"/>
              </a:rPr>
              <a:t>GL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5077038" y="303554"/>
            <a:ext cx="2844467" cy="3495504"/>
          </a:xfrm>
          <a:custGeom>
            <a:avLst/>
            <a:gdLst/>
            <a:ahLst/>
            <a:cxnLst/>
            <a:rect l="l" t="t" r="r" b="b"/>
            <a:pathLst>
              <a:path w="2844467" h="3495504">
                <a:moveTo>
                  <a:pt x="0" y="0"/>
                </a:moveTo>
                <a:lnTo>
                  <a:pt x="2844467" y="0"/>
                </a:lnTo>
                <a:lnTo>
                  <a:pt x="2844467" y="3495504"/>
                </a:lnTo>
                <a:lnTo>
                  <a:pt x="0" y="34955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71600" y="641948"/>
            <a:ext cx="12494449" cy="2818716"/>
            <a:chOff x="0" y="0"/>
            <a:chExt cx="16659265" cy="3758288"/>
          </a:xfrm>
        </p:grpSpPr>
        <p:grpSp>
          <p:nvGrpSpPr>
            <p:cNvPr id="5" name="Group 5"/>
            <p:cNvGrpSpPr/>
            <p:nvPr/>
          </p:nvGrpSpPr>
          <p:grpSpPr>
            <a:xfrm>
              <a:off x="452030" y="0"/>
              <a:ext cx="15368848" cy="3758288"/>
              <a:chOff x="0" y="0"/>
              <a:chExt cx="6343106" cy="1551139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343106" cy="1551139"/>
              </a:xfrm>
              <a:custGeom>
                <a:avLst/>
                <a:gdLst/>
                <a:ahLst/>
                <a:cxnLst/>
                <a:rect l="l" t="t" r="r" b="b"/>
                <a:pathLst>
                  <a:path w="6343106" h="1551139">
                    <a:moveTo>
                      <a:pt x="6218646" y="1551139"/>
                    </a:moveTo>
                    <a:lnTo>
                      <a:pt x="124460" y="1551139"/>
                    </a:lnTo>
                    <a:cubicBezTo>
                      <a:pt x="55880" y="1551139"/>
                      <a:pt x="0" y="1495259"/>
                      <a:pt x="0" y="142667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6218646" y="0"/>
                    </a:lnTo>
                    <a:cubicBezTo>
                      <a:pt x="6287226" y="0"/>
                      <a:pt x="6343106" y="55880"/>
                      <a:pt x="6343106" y="124460"/>
                    </a:cubicBezTo>
                    <a:lnTo>
                      <a:pt x="6343106" y="1426679"/>
                    </a:lnTo>
                    <a:cubicBezTo>
                      <a:pt x="6343106" y="1495259"/>
                      <a:pt x="6287226" y="1551139"/>
                      <a:pt x="6218646" y="1551139"/>
                    </a:cubicBezTo>
                    <a:close/>
                  </a:path>
                </a:pathLst>
              </a:custGeom>
              <a:solidFill>
                <a:srgbClr val="000000">
                  <a:alpha val="46667"/>
                </a:srgbClr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0" y="-161925"/>
              <a:ext cx="16659265" cy="3603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012"/>
                </a:lnSpc>
                <a:spcBef>
                  <a:spcPct val="0"/>
                </a:spcBef>
              </a:pPr>
              <a:r>
                <a:rPr lang="en-US" sz="7866" dirty="0">
                  <a:solidFill>
                    <a:srgbClr val="DAA84A"/>
                  </a:solidFill>
                  <a:latin typeface="Oswald Bold"/>
                </a:rPr>
                <a:t>SPAGHETTI A</a:t>
              </a:r>
              <a:r>
                <a:rPr lang="en-US" sz="7866" dirty="0">
                  <a:solidFill>
                    <a:srgbClr val="FF3131"/>
                  </a:solidFill>
                  <a:latin typeface="Oswald Bold"/>
                </a:rPr>
                <a:t>GLIO</a:t>
              </a:r>
              <a:r>
                <a:rPr lang="en-US" sz="7866" dirty="0">
                  <a:solidFill>
                    <a:srgbClr val="FFC000"/>
                  </a:solidFill>
                  <a:latin typeface="Oswald Bold"/>
                </a:rPr>
                <a:t>,</a:t>
              </a:r>
              <a:r>
                <a:rPr lang="en-US" sz="7866" dirty="0">
                  <a:solidFill>
                    <a:srgbClr val="DAA84A"/>
                  </a:solidFill>
                  <a:latin typeface="Oswald Bold"/>
                </a:rPr>
                <a:t> OLIO E PEPERONCINO</a:t>
              </a:r>
            </a:p>
          </p:txBody>
        </p:sp>
      </p:grpSp>
      <p:pic>
        <p:nvPicPr>
          <p:cNvPr id="8" name="spaghetti aglio olio">
            <a:hlinkClick r:id="" action="ppaction://media"/>
            <a:extLst>
              <a:ext uri="{FF2B5EF4-FFF2-40B4-BE49-F238E27FC236}">
                <a16:creationId xmlns:a16="http://schemas.microsoft.com/office/drawing/2014/main" id="{4557C3D5-94E4-47BA-A092-FE0136DD42C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8" end="699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20400" y="259726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148" b="-914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63688" y="-60414"/>
            <a:ext cx="3420993" cy="3555918"/>
            <a:chOff x="0" y="0"/>
            <a:chExt cx="1882572" cy="19568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82572" cy="1956822"/>
            </a:xfrm>
            <a:custGeom>
              <a:avLst/>
              <a:gdLst/>
              <a:ahLst/>
              <a:cxnLst/>
              <a:rect l="l" t="t" r="r" b="b"/>
              <a:pathLst>
                <a:path w="1882572" h="1956822">
                  <a:moveTo>
                    <a:pt x="1758112" y="1956821"/>
                  </a:moveTo>
                  <a:lnTo>
                    <a:pt x="124460" y="1956821"/>
                  </a:lnTo>
                  <a:cubicBezTo>
                    <a:pt x="55880" y="1956821"/>
                    <a:pt x="0" y="1900942"/>
                    <a:pt x="0" y="183236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58112" y="0"/>
                  </a:lnTo>
                  <a:cubicBezTo>
                    <a:pt x="1826692" y="0"/>
                    <a:pt x="1882572" y="55880"/>
                    <a:pt x="1882572" y="124460"/>
                  </a:cubicBezTo>
                  <a:lnTo>
                    <a:pt x="1882572" y="1832362"/>
                  </a:lnTo>
                  <a:cubicBezTo>
                    <a:pt x="1882572" y="1900942"/>
                    <a:pt x="1826692" y="1956822"/>
                    <a:pt x="1758112" y="1956822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224575" y="0"/>
            <a:ext cx="2844467" cy="3495504"/>
          </a:xfrm>
          <a:custGeom>
            <a:avLst/>
            <a:gdLst/>
            <a:ahLst/>
            <a:cxnLst/>
            <a:rect l="l" t="t" r="r" b="b"/>
            <a:pathLst>
              <a:path w="2844467" h="3495504">
                <a:moveTo>
                  <a:pt x="0" y="0"/>
                </a:moveTo>
                <a:lnTo>
                  <a:pt x="2844466" y="0"/>
                </a:lnTo>
                <a:lnTo>
                  <a:pt x="2844466" y="3495504"/>
                </a:lnTo>
                <a:lnTo>
                  <a:pt x="0" y="34955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57200" y="6884864"/>
            <a:ext cx="9753600" cy="2818716"/>
            <a:chOff x="0" y="0"/>
            <a:chExt cx="6343106" cy="15511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43106" cy="1551139"/>
            </a:xfrm>
            <a:custGeom>
              <a:avLst/>
              <a:gdLst/>
              <a:ahLst/>
              <a:cxnLst/>
              <a:rect l="l" t="t" r="r" b="b"/>
              <a:pathLst>
                <a:path w="6343106" h="1551139">
                  <a:moveTo>
                    <a:pt x="6218646" y="1551139"/>
                  </a:moveTo>
                  <a:lnTo>
                    <a:pt x="124460" y="1551139"/>
                  </a:lnTo>
                  <a:cubicBezTo>
                    <a:pt x="55880" y="1551139"/>
                    <a:pt x="0" y="1495259"/>
                    <a:pt x="0" y="142667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218646" y="0"/>
                  </a:lnTo>
                  <a:cubicBezTo>
                    <a:pt x="6287226" y="0"/>
                    <a:pt x="6343106" y="55880"/>
                    <a:pt x="6343106" y="124460"/>
                  </a:cubicBezTo>
                  <a:lnTo>
                    <a:pt x="6343106" y="1426679"/>
                  </a:lnTo>
                  <a:cubicBezTo>
                    <a:pt x="6343106" y="1495259"/>
                    <a:pt x="6287226" y="1551139"/>
                    <a:pt x="6218646" y="1551139"/>
                  </a:cubicBezTo>
                  <a:close/>
                </a:path>
              </a:pathLst>
            </a:custGeom>
            <a:solidFill>
              <a:srgbClr val="000000">
                <a:alpha val="65882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-1019074" y="6884864"/>
            <a:ext cx="12494449" cy="2743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12"/>
              </a:lnSpc>
            </a:pPr>
            <a:r>
              <a:rPr lang="en-US" sz="7866" dirty="0">
                <a:solidFill>
                  <a:srgbClr val="DAA84A">
                    <a:alpha val="98824"/>
                  </a:srgbClr>
                </a:solidFill>
                <a:latin typeface="Oswald Bold"/>
              </a:rPr>
              <a:t>CONI</a:t>
            </a:r>
            <a:r>
              <a:rPr lang="en-US" sz="7866" dirty="0">
                <a:solidFill>
                  <a:srgbClr val="FF3131">
                    <a:alpha val="98824"/>
                  </a:srgbClr>
                </a:solidFill>
                <a:latin typeface="Oswald Bold"/>
              </a:rPr>
              <a:t>GLIO</a:t>
            </a:r>
            <a:r>
              <a:rPr lang="en-US" sz="7866" dirty="0">
                <a:solidFill>
                  <a:srgbClr val="DAA84A">
                    <a:alpha val="98824"/>
                  </a:srgbClr>
                </a:solidFill>
                <a:latin typeface="Oswald Bold"/>
              </a:rPr>
              <a:t> </a:t>
            </a:r>
          </a:p>
          <a:p>
            <a:pPr algn="ctr">
              <a:lnSpc>
                <a:spcPts val="11012"/>
              </a:lnSpc>
              <a:spcBef>
                <a:spcPct val="0"/>
              </a:spcBef>
            </a:pPr>
            <a:r>
              <a:rPr lang="en-US" sz="7866" dirty="0">
                <a:solidFill>
                  <a:srgbClr val="DAA84A">
                    <a:alpha val="98824"/>
                  </a:srgbClr>
                </a:solidFill>
                <a:latin typeface="Oswald Bold"/>
              </a:rPr>
              <a:t>ALLA CACCIATORA</a:t>
            </a:r>
          </a:p>
        </p:txBody>
      </p:sp>
      <p:pic>
        <p:nvPicPr>
          <p:cNvPr id="9" name="coniglio">
            <a:hlinkClick r:id="" action="ppaction://media"/>
            <a:extLst>
              <a:ext uri="{FF2B5EF4-FFF2-40B4-BE49-F238E27FC236}">
                <a16:creationId xmlns:a16="http://schemas.microsoft.com/office/drawing/2014/main" id="{804B6F3F-417A-4E6C-9EF7-53AA0C1E9D1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39" end="607.08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48800" y="913162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333" b="-933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63688" y="-60414"/>
            <a:ext cx="3420993" cy="3555918"/>
            <a:chOff x="0" y="0"/>
            <a:chExt cx="1882572" cy="19568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82572" cy="1956822"/>
            </a:xfrm>
            <a:custGeom>
              <a:avLst/>
              <a:gdLst/>
              <a:ahLst/>
              <a:cxnLst/>
              <a:rect l="l" t="t" r="r" b="b"/>
              <a:pathLst>
                <a:path w="1882572" h="1956822">
                  <a:moveTo>
                    <a:pt x="1758112" y="1956821"/>
                  </a:moveTo>
                  <a:lnTo>
                    <a:pt x="124460" y="1956821"/>
                  </a:lnTo>
                  <a:cubicBezTo>
                    <a:pt x="55880" y="1956821"/>
                    <a:pt x="0" y="1900942"/>
                    <a:pt x="0" y="183236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58112" y="0"/>
                  </a:lnTo>
                  <a:cubicBezTo>
                    <a:pt x="1826692" y="0"/>
                    <a:pt x="1882572" y="55880"/>
                    <a:pt x="1882572" y="124460"/>
                  </a:cubicBezTo>
                  <a:lnTo>
                    <a:pt x="1882572" y="1832362"/>
                  </a:lnTo>
                  <a:cubicBezTo>
                    <a:pt x="1882572" y="1900942"/>
                    <a:pt x="1826692" y="1956822"/>
                    <a:pt x="1758112" y="1956822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224575" y="0"/>
            <a:ext cx="2844467" cy="3495504"/>
          </a:xfrm>
          <a:custGeom>
            <a:avLst/>
            <a:gdLst/>
            <a:ahLst/>
            <a:cxnLst/>
            <a:rect l="l" t="t" r="r" b="b"/>
            <a:pathLst>
              <a:path w="2844467" h="3495504">
                <a:moveTo>
                  <a:pt x="0" y="0"/>
                </a:moveTo>
                <a:lnTo>
                  <a:pt x="2844466" y="0"/>
                </a:lnTo>
                <a:lnTo>
                  <a:pt x="2844466" y="3495504"/>
                </a:lnTo>
                <a:lnTo>
                  <a:pt x="0" y="34955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224575" y="7051977"/>
            <a:ext cx="6404825" cy="2818716"/>
            <a:chOff x="0" y="0"/>
            <a:chExt cx="4302762" cy="15511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02762" cy="1551139"/>
            </a:xfrm>
            <a:custGeom>
              <a:avLst/>
              <a:gdLst/>
              <a:ahLst/>
              <a:cxnLst/>
              <a:rect l="l" t="t" r="r" b="b"/>
              <a:pathLst>
                <a:path w="4302762" h="1551139">
                  <a:moveTo>
                    <a:pt x="4178302" y="1551139"/>
                  </a:moveTo>
                  <a:lnTo>
                    <a:pt x="124460" y="1551139"/>
                  </a:lnTo>
                  <a:cubicBezTo>
                    <a:pt x="55880" y="1551139"/>
                    <a:pt x="0" y="1495259"/>
                    <a:pt x="0" y="142667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178302" y="0"/>
                  </a:lnTo>
                  <a:cubicBezTo>
                    <a:pt x="4246882" y="0"/>
                    <a:pt x="4302762" y="55880"/>
                    <a:pt x="4302762" y="124460"/>
                  </a:cubicBezTo>
                  <a:lnTo>
                    <a:pt x="4302762" y="1426679"/>
                  </a:lnTo>
                  <a:cubicBezTo>
                    <a:pt x="4302762" y="1495259"/>
                    <a:pt x="4246882" y="1551139"/>
                    <a:pt x="4178302" y="1551139"/>
                  </a:cubicBezTo>
                  <a:close/>
                </a:path>
              </a:pathLst>
            </a:custGeom>
            <a:solidFill>
              <a:srgbClr val="000000">
                <a:alpha val="65882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-2889920" y="7036641"/>
            <a:ext cx="12494449" cy="2743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12"/>
              </a:lnSpc>
            </a:pPr>
            <a:r>
              <a:rPr lang="en-US" sz="7866">
                <a:solidFill>
                  <a:srgbClr val="DAA84A">
                    <a:alpha val="98824"/>
                  </a:srgbClr>
                </a:solidFill>
                <a:latin typeface="Oswald Bold"/>
              </a:rPr>
              <a:t>SO</a:t>
            </a:r>
            <a:r>
              <a:rPr lang="en-US" sz="7866">
                <a:solidFill>
                  <a:srgbClr val="FF3131">
                    <a:alpha val="98824"/>
                  </a:srgbClr>
                </a:solidFill>
                <a:latin typeface="Oswald Bold"/>
              </a:rPr>
              <a:t>GLIO</a:t>
            </a:r>
            <a:r>
              <a:rPr lang="en-US" sz="7866">
                <a:solidFill>
                  <a:srgbClr val="DAA84A">
                    <a:alpha val="98824"/>
                  </a:srgbClr>
                </a:solidFill>
                <a:latin typeface="Oswald Bold"/>
              </a:rPr>
              <a:t>LA </a:t>
            </a:r>
          </a:p>
          <a:p>
            <a:pPr algn="ctr">
              <a:lnSpc>
                <a:spcPts val="11012"/>
              </a:lnSpc>
              <a:spcBef>
                <a:spcPct val="0"/>
              </a:spcBef>
            </a:pPr>
            <a:r>
              <a:rPr lang="en-US" sz="7866">
                <a:solidFill>
                  <a:srgbClr val="DAA84A">
                    <a:alpha val="98824"/>
                  </a:srgbClr>
                </a:solidFill>
                <a:latin typeface="Oswald Bold"/>
              </a:rPr>
              <a:t>FRITTA</a:t>
            </a:r>
          </a:p>
        </p:txBody>
      </p:sp>
      <p:pic>
        <p:nvPicPr>
          <p:cNvPr id="9" name="sogliola">
            <a:hlinkClick r:id="" action="ppaction://media"/>
            <a:extLst>
              <a:ext uri="{FF2B5EF4-FFF2-40B4-BE49-F238E27FC236}">
                <a16:creationId xmlns:a16="http://schemas.microsoft.com/office/drawing/2014/main" id="{7DCCE048-DD06-4A55-9D05-B43232D962A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67" end="431.958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81600" y="934344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77" b="-927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63688" y="-60414"/>
            <a:ext cx="3420993" cy="3555918"/>
            <a:chOff x="0" y="0"/>
            <a:chExt cx="1882572" cy="19568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82572" cy="1956822"/>
            </a:xfrm>
            <a:custGeom>
              <a:avLst/>
              <a:gdLst/>
              <a:ahLst/>
              <a:cxnLst/>
              <a:rect l="l" t="t" r="r" b="b"/>
              <a:pathLst>
                <a:path w="1882572" h="1956822">
                  <a:moveTo>
                    <a:pt x="1758112" y="1956821"/>
                  </a:moveTo>
                  <a:lnTo>
                    <a:pt x="124460" y="1956821"/>
                  </a:lnTo>
                  <a:cubicBezTo>
                    <a:pt x="55880" y="1956821"/>
                    <a:pt x="0" y="1900942"/>
                    <a:pt x="0" y="183236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58112" y="0"/>
                  </a:lnTo>
                  <a:cubicBezTo>
                    <a:pt x="1826692" y="0"/>
                    <a:pt x="1882572" y="55880"/>
                    <a:pt x="1882572" y="124460"/>
                  </a:cubicBezTo>
                  <a:lnTo>
                    <a:pt x="1882572" y="1832362"/>
                  </a:lnTo>
                  <a:cubicBezTo>
                    <a:pt x="1882572" y="1900942"/>
                    <a:pt x="1826692" y="1956822"/>
                    <a:pt x="1758112" y="1956822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224575" y="0"/>
            <a:ext cx="2844467" cy="3495504"/>
          </a:xfrm>
          <a:custGeom>
            <a:avLst/>
            <a:gdLst/>
            <a:ahLst/>
            <a:cxnLst/>
            <a:rect l="l" t="t" r="r" b="b"/>
            <a:pathLst>
              <a:path w="2844467" h="3495504">
                <a:moveTo>
                  <a:pt x="0" y="0"/>
                </a:moveTo>
                <a:lnTo>
                  <a:pt x="2844466" y="0"/>
                </a:lnTo>
                <a:lnTo>
                  <a:pt x="2844466" y="3495504"/>
                </a:lnTo>
                <a:lnTo>
                  <a:pt x="0" y="34955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6609733" y="647700"/>
            <a:ext cx="11453692" cy="3620966"/>
            <a:chOff x="0" y="0"/>
            <a:chExt cx="15271590" cy="4827954"/>
          </a:xfrm>
        </p:grpSpPr>
        <p:grpSp>
          <p:nvGrpSpPr>
            <p:cNvPr id="7" name="Group 7"/>
            <p:cNvGrpSpPr/>
            <p:nvPr/>
          </p:nvGrpSpPr>
          <p:grpSpPr>
            <a:xfrm>
              <a:off x="818668" y="0"/>
              <a:ext cx="13634253" cy="4827954"/>
              <a:chOff x="0" y="0"/>
              <a:chExt cx="5627196" cy="1992617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5627196" cy="1992617"/>
              </a:xfrm>
              <a:custGeom>
                <a:avLst/>
                <a:gdLst/>
                <a:ahLst/>
                <a:cxnLst/>
                <a:rect l="l" t="t" r="r" b="b"/>
                <a:pathLst>
                  <a:path w="5627196" h="1992617">
                    <a:moveTo>
                      <a:pt x="5502736" y="1992617"/>
                    </a:moveTo>
                    <a:lnTo>
                      <a:pt x="124460" y="1992617"/>
                    </a:lnTo>
                    <a:cubicBezTo>
                      <a:pt x="55880" y="1992617"/>
                      <a:pt x="0" y="1936737"/>
                      <a:pt x="0" y="186815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502736" y="0"/>
                    </a:lnTo>
                    <a:cubicBezTo>
                      <a:pt x="5571316" y="0"/>
                      <a:pt x="5627196" y="55880"/>
                      <a:pt x="5627196" y="124460"/>
                    </a:cubicBezTo>
                    <a:lnTo>
                      <a:pt x="5627196" y="1868157"/>
                    </a:lnTo>
                    <a:cubicBezTo>
                      <a:pt x="5627196" y="1936737"/>
                      <a:pt x="5571316" y="1992617"/>
                      <a:pt x="5502736" y="1992617"/>
                    </a:cubicBezTo>
                    <a:close/>
                  </a:path>
                </a:pathLst>
              </a:custGeom>
              <a:solidFill>
                <a:srgbClr val="000000">
                  <a:alpha val="65882"/>
                </a:srgbClr>
              </a:solidFill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334253"/>
              <a:ext cx="15271590" cy="3603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012"/>
                </a:lnSpc>
              </a:pPr>
              <a:r>
                <a:rPr lang="en-US" sz="7866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TA</a:t>
              </a:r>
              <a:r>
                <a:rPr lang="en-US" sz="7866">
                  <a:solidFill>
                    <a:srgbClr val="FF3131">
                      <a:alpha val="98824"/>
                    </a:srgbClr>
                  </a:solidFill>
                  <a:latin typeface="Oswald Bold"/>
                </a:rPr>
                <a:t>GLIA</a:t>
              </a:r>
              <a:r>
                <a:rPr lang="en-US" sz="7866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TELLE CON</a:t>
              </a:r>
            </a:p>
            <a:p>
              <a:pPr algn="ctr">
                <a:lnSpc>
                  <a:spcPts val="11012"/>
                </a:lnSpc>
                <a:spcBef>
                  <a:spcPct val="0"/>
                </a:spcBef>
              </a:pPr>
              <a:r>
                <a:rPr lang="en-US" sz="7866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 RAGÙ ALLA BOLOGNESE </a:t>
              </a:r>
            </a:p>
          </p:txBody>
        </p:sp>
      </p:grpSp>
      <p:pic>
        <p:nvPicPr>
          <p:cNvPr id="10" name="tagliatelle ragu">
            <a:hlinkClick r:id="" action="ppaction://media"/>
            <a:extLst>
              <a:ext uri="{FF2B5EF4-FFF2-40B4-BE49-F238E27FC236}">
                <a16:creationId xmlns:a16="http://schemas.microsoft.com/office/drawing/2014/main" id="{CA094F10-AE47-4FB8-B0A6-4966D557D92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53" end="614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916400" y="367309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277" b="-927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859453" y="331688"/>
            <a:ext cx="1834373" cy="2254222"/>
          </a:xfrm>
          <a:custGeom>
            <a:avLst/>
            <a:gdLst/>
            <a:ahLst/>
            <a:cxnLst/>
            <a:rect l="l" t="t" r="r" b="b"/>
            <a:pathLst>
              <a:path w="1834373" h="2254222">
                <a:moveTo>
                  <a:pt x="0" y="0"/>
                </a:moveTo>
                <a:lnTo>
                  <a:pt x="1834373" y="0"/>
                </a:lnTo>
                <a:lnTo>
                  <a:pt x="1834373" y="2254222"/>
                </a:lnTo>
                <a:lnTo>
                  <a:pt x="0" y="22542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882265" y="3628894"/>
            <a:ext cx="6179935" cy="2555470"/>
            <a:chOff x="0" y="0"/>
            <a:chExt cx="3630098" cy="15010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30098" cy="1501085"/>
            </a:xfrm>
            <a:custGeom>
              <a:avLst/>
              <a:gdLst/>
              <a:ahLst/>
              <a:cxnLst/>
              <a:rect l="l" t="t" r="r" b="b"/>
              <a:pathLst>
                <a:path w="3630098" h="1501085">
                  <a:moveTo>
                    <a:pt x="3505638" y="1501085"/>
                  </a:moveTo>
                  <a:lnTo>
                    <a:pt x="124460" y="1501085"/>
                  </a:lnTo>
                  <a:cubicBezTo>
                    <a:pt x="55880" y="1501085"/>
                    <a:pt x="0" y="1445205"/>
                    <a:pt x="0" y="13766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05638" y="0"/>
                  </a:lnTo>
                  <a:cubicBezTo>
                    <a:pt x="3574217" y="0"/>
                    <a:pt x="3630098" y="55880"/>
                    <a:pt x="3630098" y="124460"/>
                  </a:cubicBezTo>
                  <a:lnTo>
                    <a:pt x="3630098" y="1376625"/>
                  </a:lnTo>
                  <a:cubicBezTo>
                    <a:pt x="3630098" y="1445205"/>
                    <a:pt x="3574217" y="1501085"/>
                    <a:pt x="3505638" y="1501085"/>
                  </a:cubicBezTo>
                  <a:close/>
                </a:path>
              </a:pathLst>
            </a:custGeom>
            <a:solidFill>
              <a:srgbClr val="BB3A10">
                <a:alpha val="87843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786881" y="3528278"/>
            <a:ext cx="3494805" cy="248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255"/>
              </a:lnSpc>
              <a:spcBef>
                <a:spcPct val="0"/>
              </a:spcBef>
            </a:pPr>
            <a:r>
              <a:rPr lang="en-US" sz="14468">
                <a:solidFill>
                  <a:srgbClr val="FFBD59"/>
                </a:solidFill>
                <a:latin typeface="Oswald Bold"/>
              </a:rPr>
              <a:t>QU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59" b="-925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63688" y="-60414"/>
            <a:ext cx="3420993" cy="3555918"/>
            <a:chOff x="0" y="0"/>
            <a:chExt cx="1882572" cy="19568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82572" cy="1956822"/>
            </a:xfrm>
            <a:custGeom>
              <a:avLst/>
              <a:gdLst/>
              <a:ahLst/>
              <a:cxnLst/>
              <a:rect l="l" t="t" r="r" b="b"/>
              <a:pathLst>
                <a:path w="1882572" h="1956822">
                  <a:moveTo>
                    <a:pt x="1758112" y="1956821"/>
                  </a:moveTo>
                  <a:lnTo>
                    <a:pt x="124460" y="1956821"/>
                  </a:lnTo>
                  <a:cubicBezTo>
                    <a:pt x="55880" y="1956821"/>
                    <a:pt x="0" y="1900942"/>
                    <a:pt x="0" y="183236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58112" y="0"/>
                  </a:lnTo>
                  <a:cubicBezTo>
                    <a:pt x="1826692" y="0"/>
                    <a:pt x="1882572" y="55880"/>
                    <a:pt x="1882572" y="124460"/>
                  </a:cubicBezTo>
                  <a:lnTo>
                    <a:pt x="1882572" y="1832362"/>
                  </a:lnTo>
                  <a:cubicBezTo>
                    <a:pt x="1882572" y="1900942"/>
                    <a:pt x="1826692" y="1956822"/>
                    <a:pt x="1758112" y="1956822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224575" y="0"/>
            <a:ext cx="2844467" cy="3495504"/>
          </a:xfrm>
          <a:custGeom>
            <a:avLst/>
            <a:gdLst/>
            <a:ahLst/>
            <a:cxnLst/>
            <a:rect l="l" t="t" r="r" b="b"/>
            <a:pathLst>
              <a:path w="2844467" h="3495504">
                <a:moveTo>
                  <a:pt x="0" y="0"/>
                </a:moveTo>
                <a:lnTo>
                  <a:pt x="2844466" y="0"/>
                </a:lnTo>
                <a:lnTo>
                  <a:pt x="2844466" y="3495504"/>
                </a:lnTo>
                <a:lnTo>
                  <a:pt x="0" y="34955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7016437" y="7073105"/>
            <a:ext cx="12494449" cy="2818716"/>
            <a:chOff x="0" y="0"/>
            <a:chExt cx="16659265" cy="3758288"/>
          </a:xfrm>
        </p:grpSpPr>
        <p:grpSp>
          <p:nvGrpSpPr>
            <p:cNvPr id="7" name="Group 7"/>
            <p:cNvGrpSpPr/>
            <p:nvPr/>
          </p:nvGrpSpPr>
          <p:grpSpPr>
            <a:xfrm>
              <a:off x="3117006" y="0"/>
              <a:ext cx="10425254" cy="3758288"/>
              <a:chOff x="0" y="0"/>
              <a:chExt cx="4302762" cy="155113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02762" cy="1551139"/>
              </a:xfrm>
              <a:custGeom>
                <a:avLst/>
                <a:gdLst/>
                <a:ahLst/>
                <a:cxnLst/>
                <a:rect l="l" t="t" r="r" b="b"/>
                <a:pathLst>
                  <a:path w="4302762" h="1551139">
                    <a:moveTo>
                      <a:pt x="4178302" y="1551139"/>
                    </a:moveTo>
                    <a:lnTo>
                      <a:pt x="124460" y="1551139"/>
                    </a:lnTo>
                    <a:cubicBezTo>
                      <a:pt x="55880" y="1551139"/>
                      <a:pt x="0" y="1495259"/>
                      <a:pt x="0" y="142667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178302" y="0"/>
                    </a:lnTo>
                    <a:cubicBezTo>
                      <a:pt x="4246882" y="0"/>
                      <a:pt x="4302762" y="55880"/>
                      <a:pt x="4302762" y="124460"/>
                    </a:cubicBezTo>
                    <a:lnTo>
                      <a:pt x="4302762" y="1426679"/>
                    </a:lnTo>
                    <a:cubicBezTo>
                      <a:pt x="4302762" y="1495259"/>
                      <a:pt x="4246882" y="1551139"/>
                      <a:pt x="4178302" y="1551139"/>
                    </a:cubicBezTo>
                    <a:close/>
                  </a:path>
                </a:pathLst>
              </a:custGeom>
              <a:solidFill>
                <a:srgbClr val="000000">
                  <a:alpha val="65882"/>
                </a:srgbClr>
              </a:solidFill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-3778"/>
              <a:ext cx="16659265" cy="3603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012"/>
                </a:lnSpc>
              </a:pPr>
              <a:r>
                <a:rPr lang="en-US" sz="7866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PESCE ALL’AC</a:t>
              </a:r>
              <a:r>
                <a:rPr lang="en-US" sz="7866">
                  <a:solidFill>
                    <a:srgbClr val="FF3131">
                      <a:alpha val="98824"/>
                    </a:srgbClr>
                  </a:solidFill>
                  <a:latin typeface="Oswald Bold"/>
                </a:rPr>
                <a:t>QUA</a:t>
              </a:r>
            </a:p>
            <a:p>
              <a:pPr algn="ctr">
                <a:lnSpc>
                  <a:spcPts val="11012"/>
                </a:lnSpc>
                <a:spcBef>
                  <a:spcPct val="0"/>
                </a:spcBef>
              </a:pPr>
              <a:r>
                <a:rPr lang="en-US" sz="7866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 PAZZA</a:t>
              </a:r>
            </a:p>
          </p:txBody>
        </p:sp>
      </p:grpSp>
      <p:pic>
        <p:nvPicPr>
          <p:cNvPr id="10" name="pesce acquapazza">
            <a:hlinkClick r:id="" action="ppaction://media"/>
            <a:extLst>
              <a:ext uri="{FF2B5EF4-FFF2-40B4-BE49-F238E27FC236}">
                <a16:creationId xmlns:a16="http://schemas.microsoft.com/office/drawing/2014/main" id="{59CC8048-467E-4F63-B87A-E13D2C29216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93" end="479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087600" y="936120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59" b="-925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63688" y="-60414"/>
            <a:ext cx="3420993" cy="3555918"/>
            <a:chOff x="0" y="0"/>
            <a:chExt cx="1882572" cy="19568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82572" cy="1956822"/>
            </a:xfrm>
            <a:custGeom>
              <a:avLst/>
              <a:gdLst/>
              <a:ahLst/>
              <a:cxnLst/>
              <a:rect l="l" t="t" r="r" b="b"/>
              <a:pathLst>
                <a:path w="1882572" h="1956822">
                  <a:moveTo>
                    <a:pt x="1758112" y="1956821"/>
                  </a:moveTo>
                  <a:lnTo>
                    <a:pt x="124460" y="1956821"/>
                  </a:lnTo>
                  <a:cubicBezTo>
                    <a:pt x="55880" y="1956821"/>
                    <a:pt x="0" y="1900942"/>
                    <a:pt x="0" y="183236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58112" y="0"/>
                  </a:lnTo>
                  <a:cubicBezTo>
                    <a:pt x="1826692" y="0"/>
                    <a:pt x="1882572" y="55880"/>
                    <a:pt x="1882572" y="124460"/>
                  </a:cubicBezTo>
                  <a:lnTo>
                    <a:pt x="1882572" y="1832362"/>
                  </a:lnTo>
                  <a:cubicBezTo>
                    <a:pt x="1882572" y="1900942"/>
                    <a:pt x="1826692" y="1956822"/>
                    <a:pt x="1758112" y="1956822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224575" y="0"/>
            <a:ext cx="2844467" cy="3495504"/>
          </a:xfrm>
          <a:custGeom>
            <a:avLst/>
            <a:gdLst/>
            <a:ahLst/>
            <a:cxnLst/>
            <a:rect l="l" t="t" r="r" b="b"/>
            <a:pathLst>
              <a:path w="2844467" h="3495504">
                <a:moveTo>
                  <a:pt x="0" y="0"/>
                </a:moveTo>
                <a:lnTo>
                  <a:pt x="2844466" y="0"/>
                </a:lnTo>
                <a:lnTo>
                  <a:pt x="2844466" y="3495504"/>
                </a:lnTo>
                <a:lnTo>
                  <a:pt x="0" y="34955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939617" y="7225013"/>
            <a:ext cx="7818940" cy="2818716"/>
            <a:chOff x="0" y="0"/>
            <a:chExt cx="4302762" cy="15511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02762" cy="1551139"/>
            </a:xfrm>
            <a:custGeom>
              <a:avLst/>
              <a:gdLst/>
              <a:ahLst/>
              <a:cxnLst/>
              <a:rect l="l" t="t" r="r" b="b"/>
              <a:pathLst>
                <a:path w="4302762" h="1551139">
                  <a:moveTo>
                    <a:pt x="4178302" y="1551139"/>
                  </a:moveTo>
                  <a:lnTo>
                    <a:pt x="124460" y="1551139"/>
                  </a:lnTo>
                  <a:cubicBezTo>
                    <a:pt x="55880" y="1551139"/>
                    <a:pt x="0" y="1495259"/>
                    <a:pt x="0" y="142667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178302" y="0"/>
                  </a:lnTo>
                  <a:cubicBezTo>
                    <a:pt x="4246882" y="0"/>
                    <a:pt x="4302762" y="55880"/>
                    <a:pt x="4302762" y="124460"/>
                  </a:cubicBezTo>
                  <a:lnTo>
                    <a:pt x="4302762" y="1426679"/>
                  </a:lnTo>
                  <a:cubicBezTo>
                    <a:pt x="4302762" y="1495259"/>
                    <a:pt x="4246882" y="1551139"/>
                    <a:pt x="4178302" y="1551139"/>
                  </a:cubicBezTo>
                  <a:close/>
                </a:path>
              </a:pathLst>
            </a:custGeom>
            <a:solidFill>
              <a:srgbClr val="000000">
                <a:alpha val="65882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7601863" y="7181698"/>
            <a:ext cx="12494449" cy="2743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12"/>
              </a:lnSpc>
            </a:pPr>
            <a:r>
              <a:rPr lang="en-US" sz="7866">
                <a:solidFill>
                  <a:srgbClr val="DAA84A">
                    <a:alpha val="98824"/>
                  </a:srgbClr>
                </a:solidFill>
                <a:latin typeface="Oswald Bold"/>
              </a:rPr>
              <a:t>PIZZA AI </a:t>
            </a:r>
            <a:r>
              <a:rPr lang="en-US" sz="7866">
                <a:solidFill>
                  <a:srgbClr val="FF3131">
                    <a:alpha val="98824"/>
                  </a:srgbClr>
                </a:solidFill>
                <a:latin typeface="Oswald Bold"/>
              </a:rPr>
              <a:t>QUA</a:t>
            </a:r>
            <a:r>
              <a:rPr lang="en-US" sz="7866">
                <a:solidFill>
                  <a:srgbClr val="DAA84A">
                    <a:alpha val="98824"/>
                  </a:srgbClr>
                </a:solidFill>
                <a:latin typeface="Oswald Bold"/>
              </a:rPr>
              <a:t>TTRO </a:t>
            </a:r>
          </a:p>
          <a:p>
            <a:pPr algn="ctr">
              <a:lnSpc>
                <a:spcPts val="11012"/>
              </a:lnSpc>
              <a:spcBef>
                <a:spcPct val="0"/>
              </a:spcBef>
            </a:pPr>
            <a:r>
              <a:rPr lang="en-US" sz="7866">
                <a:solidFill>
                  <a:srgbClr val="DAA84A">
                    <a:alpha val="98824"/>
                  </a:srgbClr>
                </a:solidFill>
                <a:latin typeface="Oswald Bold"/>
              </a:rPr>
              <a:t>FORMAGGI</a:t>
            </a:r>
          </a:p>
        </p:txBody>
      </p:sp>
      <p:pic>
        <p:nvPicPr>
          <p:cNvPr id="9" name="pizza formaggi">
            <a:hlinkClick r:id="" action="ppaction://media"/>
            <a:extLst>
              <a:ext uri="{FF2B5EF4-FFF2-40B4-BE49-F238E27FC236}">
                <a16:creationId xmlns:a16="http://schemas.microsoft.com/office/drawing/2014/main" id="{42A6697C-C486-4A58-93EC-679270A3E16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39" end="715.8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383000" y="943715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77" b="-927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63688" y="-60414"/>
            <a:ext cx="3420993" cy="3555918"/>
            <a:chOff x="0" y="0"/>
            <a:chExt cx="1882572" cy="19568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82572" cy="1956822"/>
            </a:xfrm>
            <a:custGeom>
              <a:avLst/>
              <a:gdLst/>
              <a:ahLst/>
              <a:cxnLst/>
              <a:rect l="l" t="t" r="r" b="b"/>
              <a:pathLst>
                <a:path w="1882572" h="1956822">
                  <a:moveTo>
                    <a:pt x="1758112" y="1956821"/>
                  </a:moveTo>
                  <a:lnTo>
                    <a:pt x="124460" y="1956821"/>
                  </a:lnTo>
                  <a:cubicBezTo>
                    <a:pt x="55880" y="1956821"/>
                    <a:pt x="0" y="1900942"/>
                    <a:pt x="0" y="183236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58112" y="0"/>
                  </a:lnTo>
                  <a:cubicBezTo>
                    <a:pt x="1826692" y="0"/>
                    <a:pt x="1882572" y="55880"/>
                    <a:pt x="1882572" y="124460"/>
                  </a:cubicBezTo>
                  <a:lnTo>
                    <a:pt x="1882572" y="1832362"/>
                  </a:lnTo>
                  <a:cubicBezTo>
                    <a:pt x="1882572" y="1900942"/>
                    <a:pt x="1826692" y="1956822"/>
                    <a:pt x="1758112" y="1956822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224575" y="0"/>
            <a:ext cx="2844467" cy="3495504"/>
          </a:xfrm>
          <a:custGeom>
            <a:avLst/>
            <a:gdLst/>
            <a:ahLst/>
            <a:cxnLst/>
            <a:rect l="l" t="t" r="r" b="b"/>
            <a:pathLst>
              <a:path w="2844467" h="3495504">
                <a:moveTo>
                  <a:pt x="0" y="0"/>
                </a:moveTo>
                <a:lnTo>
                  <a:pt x="2844466" y="0"/>
                </a:lnTo>
                <a:lnTo>
                  <a:pt x="2844466" y="3495504"/>
                </a:lnTo>
                <a:lnTo>
                  <a:pt x="0" y="34955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7016437" y="7962216"/>
            <a:ext cx="12494449" cy="1647865"/>
            <a:chOff x="0" y="0"/>
            <a:chExt cx="16659265" cy="2197153"/>
          </a:xfrm>
        </p:grpSpPr>
        <p:grpSp>
          <p:nvGrpSpPr>
            <p:cNvPr id="7" name="Group 7"/>
            <p:cNvGrpSpPr/>
            <p:nvPr/>
          </p:nvGrpSpPr>
          <p:grpSpPr>
            <a:xfrm>
              <a:off x="3117006" y="0"/>
              <a:ext cx="10425254" cy="2197153"/>
              <a:chOff x="0" y="0"/>
              <a:chExt cx="4302762" cy="90682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02762" cy="906820"/>
              </a:xfrm>
              <a:custGeom>
                <a:avLst/>
                <a:gdLst/>
                <a:ahLst/>
                <a:cxnLst/>
                <a:rect l="l" t="t" r="r" b="b"/>
                <a:pathLst>
                  <a:path w="4302762" h="906820">
                    <a:moveTo>
                      <a:pt x="4178302" y="906820"/>
                    </a:moveTo>
                    <a:lnTo>
                      <a:pt x="124460" y="906820"/>
                    </a:lnTo>
                    <a:cubicBezTo>
                      <a:pt x="55880" y="906820"/>
                      <a:pt x="0" y="850940"/>
                      <a:pt x="0" y="78236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178302" y="0"/>
                    </a:lnTo>
                    <a:cubicBezTo>
                      <a:pt x="4246882" y="0"/>
                      <a:pt x="4302762" y="55880"/>
                      <a:pt x="4302762" y="124460"/>
                    </a:cubicBezTo>
                    <a:lnTo>
                      <a:pt x="4302762" y="782360"/>
                    </a:lnTo>
                    <a:cubicBezTo>
                      <a:pt x="4302762" y="850940"/>
                      <a:pt x="4246882" y="906820"/>
                      <a:pt x="4178302" y="906820"/>
                    </a:cubicBezTo>
                    <a:close/>
                  </a:path>
                </a:pathLst>
              </a:custGeom>
              <a:solidFill>
                <a:srgbClr val="000000">
                  <a:alpha val="65882"/>
                </a:srgbClr>
              </a:solidFill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-3778"/>
              <a:ext cx="16659265" cy="1749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012"/>
                </a:lnSpc>
                <a:spcBef>
                  <a:spcPct val="0"/>
                </a:spcBef>
              </a:pPr>
              <a:r>
                <a:rPr lang="en-US" sz="7866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UOVA DI </a:t>
              </a:r>
              <a:r>
                <a:rPr lang="en-US" sz="7866">
                  <a:solidFill>
                    <a:srgbClr val="FF3131">
                      <a:alpha val="98824"/>
                    </a:srgbClr>
                  </a:solidFill>
                  <a:latin typeface="Oswald Bold"/>
                </a:rPr>
                <a:t>QUA</a:t>
              </a:r>
              <a:r>
                <a:rPr lang="en-US" sz="7866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GLIA</a:t>
              </a:r>
            </a:p>
          </p:txBody>
        </p:sp>
      </p:grpSp>
      <p:pic>
        <p:nvPicPr>
          <p:cNvPr id="10" name="uova quaglia">
            <a:hlinkClick r:id="" action="ppaction://media"/>
            <a:extLst>
              <a:ext uri="{FF2B5EF4-FFF2-40B4-BE49-F238E27FC236}">
                <a16:creationId xmlns:a16="http://schemas.microsoft.com/office/drawing/2014/main" id="{8CB5CE87-21BD-4BE5-A5AA-5CB0E23E4A1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96" end="458.08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766733" y="9169736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70629" b="-7062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488486" y="0"/>
            <a:ext cx="2799514" cy="2909929"/>
            <a:chOff x="0" y="0"/>
            <a:chExt cx="3732686" cy="387990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3732686" cy="3879905"/>
              <a:chOff x="0" y="0"/>
              <a:chExt cx="1882572" cy="195682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882572" cy="1956822"/>
              </a:xfrm>
              <a:custGeom>
                <a:avLst/>
                <a:gdLst/>
                <a:ahLst/>
                <a:cxnLst/>
                <a:rect l="l" t="t" r="r" b="b"/>
                <a:pathLst>
                  <a:path w="1882572" h="1956822">
                    <a:moveTo>
                      <a:pt x="1758112" y="1956821"/>
                    </a:moveTo>
                    <a:lnTo>
                      <a:pt x="124460" y="1956821"/>
                    </a:lnTo>
                    <a:cubicBezTo>
                      <a:pt x="55880" y="1956821"/>
                      <a:pt x="0" y="1900942"/>
                      <a:pt x="0" y="183236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58112" y="0"/>
                    </a:lnTo>
                    <a:cubicBezTo>
                      <a:pt x="1826692" y="0"/>
                      <a:pt x="1882572" y="55880"/>
                      <a:pt x="1882572" y="124460"/>
                    </a:cubicBezTo>
                    <a:lnTo>
                      <a:pt x="1882572" y="1832362"/>
                    </a:lnTo>
                    <a:cubicBezTo>
                      <a:pt x="1882572" y="1900942"/>
                      <a:pt x="1826692" y="1956822"/>
                      <a:pt x="1758112" y="1956822"/>
                    </a:cubicBezTo>
                    <a:close/>
                  </a:path>
                </a:pathLst>
              </a:custGeom>
              <a:solidFill>
                <a:srgbClr val="000000">
                  <a:alpha val="51765"/>
                </a:srgbClr>
              </a:solidFill>
            </p:spPr>
          </p:sp>
        </p:grpSp>
        <p:sp>
          <p:nvSpPr>
            <p:cNvPr id="6" name="Freeform 6"/>
            <p:cNvSpPr/>
            <p:nvPr/>
          </p:nvSpPr>
          <p:spPr>
            <a:xfrm>
              <a:off x="314527" y="0"/>
              <a:ext cx="3103632" cy="3813987"/>
            </a:xfrm>
            <a:custGeom>
              <a:avLst/>
              <a:gdLst/>
              <a:ahLst/>
              <a:cxnLst/>
              <a:rect l="l" t="t" r="r" b="b"/>
              <a:pathLst>
                <a:path w="3103632" h="3813987">
                  <a:moveTo>
                    <a:pt x="0" y="0"/>
                  </a:moveTo>
                  <a:lnTo>
                    <a:pt x="3103632" y="0"/>
                  </a:lnTo>
                  <a:lnTo>
                    <a:pt x="3103632" y="3813987"/>
                  </a:lnTo>
                  <a:lnTo>
                    <a:pt x="0" y="3813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9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2694778" y="7325158"/>
            <a:ext cx="12494449" cy="2840398"/>
            <a:chOff x="0" y="-161926"/>
            <a:chExt cx="16659265" cy="3787198"/>
          </a:xfrm>
        </p:grpSpPr>
        <p:grpSp>
          <p:nvGrpSpPr>
            <p:cNvPr id="8" name="Group 8"/>
            <p:cNvGrpSpPr/>
            <p:nvPr/>
          </p:nvGrpSpPr>
          <p:grpSpPr>
            <a:xfrm>
              <a:off x="3593038" y="-161926"/>
              <a:ext cx="9550398" cy="3787198"/>
              <a:chOff x="148743" y="-66831"/>
              <a:chExt cx="3941687" cy="156307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8743" y="-66831"/>
                <a:ext cx="3941687" cy="1563071"/>
              </a:xfrm>
              <a:custGeom>
                <a:avLst/>
                <a:gdLst/>
                <a:ahLst/>
                <a:cxnLst/>
                <a:rect l="l" t="t" r="r" b="b"/>
                <a:pathLst>
                  <a:path w="3992534" h="1563071">
                    <a:moveTo>
                      <a:pt x="3868074" y="1563071"/>
                    </a:moveTo>
                    <a:lnTo>
                      <a:pt x="124460" y="1563071"/>
                    </a:lnTo>
                    <a:cubicBezTo>
                      <a:pt x="55880" y="1563071"/>
                      <a:pt x="0" y="1507191"/>
                      <a:pt x="0" y="143861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868074" y="0"/>
                    </a:lnTo>
                    <a:cubicBezTo>
                      <a:pt x="3936654" y="0"/>
                      <a:pt x="3992534" y="55880"/>
                      <a:pt x="3992534" y="124460"/>
                    </a:cubicBezTo>
                    <a:lnTo>
                      <a:pt x="3992534" y="1438611"/>
                    </a:lnTo>
                    <a:cubicBezTo>
                      <a:pt x="3992534" y="1507191"/>
                      <a:pt x="3936654" y="1563071"/>
                      <a:pt x="3868074" y="1563071"/>
                    </a:cubicBezTo>
                    <a:close/>
                  </a:path>
                </a:pathLst>
              </a:custGeom>
              <a:solidFill>
                <a:srgbClr val="000000">
                  <a:alpha val="65882"/>
                </a:srgbClr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0" y="-161925"/>
              <a:ext cx="16659265" cy="3603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012"/>
                </a:lnSpc>
              </a:pPr>
              <a:r>
                <a:rPr lang="en-US" sz="7866" dirty="0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TORTA </a:t>
              </a:r>
            </a:p>
            <a:p>
              <a:pPr algn="ctr">
                <a:lnSpc>
                  <a:spcPts val="11012"/>
                </a:lnSpc>
                <a:spcBef>
                  <a:spcPct val="0"/>
                </a:spcBef>
              </a:pPr>
              <a:r>
                <a:rPr lang="en-US" sz="7866" dirty="0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PAS</a:t>
              </a:r>
              <a:r>
                <a:rPr lang="en-US" sz="7866" dirty="0">
                  <a:solidFill>
                    <a:srgbClr val="FF3131">
                      <a:alpha val="98824"/>
                    </a:srgbClr>
                  </a:solidFill>
                  <a:latin typeface="Oswald Bold"/>
                </a:rPr>
                <a:t>QUA</a:t>
              </a:r>
              <a:r>
                <a:rPr lang="en-US" sz="7866" dirty="0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LINA</a:t>
              </a:r>
            </a:p>
          </p:txBody>
        </p:sp>
      </p:grpSp>
      <p:pic>
        <p:nvPicPr>
          <p:cNvPr id="11" name="pasqualina">
            <a:hlinkClick r:id="" action="ppaction://media"/>
            <a:extLst>
              <a:ext uri="{FF2B5EF4-FFF2-40B4-BE49-F238E27FC236}">
                <a16:creationId xmlns:a16="http://schemas.microsoft.com/office/drawing/2014/main" id="{D5ED191E-897E-4A34-B74F-E84AB5152ED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15" end="515.208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53201" y="968242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277" b="-927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859453" y="331688"/>
            <a:ext cx="1834373" cy="2254222"/>
          </a:xfrm>
          <a:custGeom>
            <a:avLst/>
            <a:gdLst/>
            <a:ahLst/>
            <a:cxnLst/>
            <a:rect l="l" t="t" r="r" b="b"/>
            <a:pathLst>
              <a:path w="1834373" h="2254222">
                <a:moveTo>
                  <a:pt x="0" y="0"/>
                </a:moveTo>
                <a:lnTo>
                  <a:pt x="1834373" y="0"/>
                </a:lnTo>
                <a:lnTo>
                  <a:pt x="1834373" y="2254222"/>
                </a:lnTo>
                <a:lnTo>
                  <a:pt x="0" y="22542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739637" y="2926177"/>
            <a:ext cx="6808725" cy="3811600"/>
            <a:chOff x="0" y="0"/>
            <a:chExt cx="3999449" cy="223893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99450" cy="2238936"/>
            </a:xfrm>
            <a:custGeom>
              <a:avLst/>
              <a:gdLst/>
              <a:ahLst/>
              <a:cxnLst/>
              <a:rect l="l" t="t" r="r" b="b"/>
              <a:pathLst>
                <a:path w="3999450" h="2238936">
                  <a:moveTo>
                    <a:pt x="3874989" y="2238936"/>
                  </a:moveTo>
                  <a:lnTo>
                    <a:pt x="124460" y="2238936"/>
                  </a:lnTo>
                  <a:cubicBezTo>
                    <a:pt x="55880" y="2238936"/>
                    <a:pt x="0" y="2183056"/>
                    <a:pt x="0" y="211447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74989" y="0"/>
                  </a:lnTo>
                  <a:cubicBezTo>
                    <a:pt x="3943569" y="0"/>
                    <a:pt x="3999450" y="55880"/>
                    <a:pt x="3999450" y="124460"/>
                  </a:cubicBezTo>
                  <a:lnTo>
                    <a:pt x="3999450" y="2114476"/>
                  </a:lnTo>
                  <a:cubicBezTo>
                    <a:pt x="3999450" y="2183056"/>
                    <a:pt x="3943569" y="2238936"/>
                    <a:pt x="3874989" y="2238936"/>
                  </a:cubicBezTo>
                  <a:close/>
                </a:path>
              </a:pathLst>
            </a:custGeom>
            <a:solidFill>
              <a:srgbClr val="BB3A10">
                <a:alpha val="87843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252645" y="3049781"/>
            <a:ext cx="9782709" cy="3373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37"/>
              </a:lnSpc>
              <a:spcBef>
                <a:spcPct val="0"/>
              </a:spcBef>
            </a:pPr>
            <a:r>
              <a:rPr lang="en-US" sz="9669">
                <a:solidFill>
                  <a:srgbClr val="FFBD59"/>
                </a:solidFill>
                <a:latin typeface="Oswald Bold"/>
              </a:rPr>
              <a:t>DOPPIE CONSONANTI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59" b="-925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63688" y="-60414"/>
            <a:ext cx="3420993" cy="3555918"/>
            <a:chOff x="0" y="0"/>
            <a:chExt cx="1882572" cy="19568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82572" cy="1956822"/>
            </a:xfrm>
            <a:custGeom>
              <a:avLst/>
              <a:gdLst/>
              <a:ahLst/>
              <a:cxnLst/>
              <a:rect l="l" t="t" r="r" b="b"/>
              <a:pathLst>
                <a:path w="1882572" h="1956822">
                  <a:moveTo>
                    <a:pt x="1758112" y="1956821"/>
                  </a:moveTo>
                  <a:lnTo>
                    <a:pt x="124460" y="1956821"/>
                  </a:lnTo>
                  <a:cubicBezTo>
                    <a:pt x="55880" y="1956821"/>
                    <a:pt x="0" y="1900942"/>
                    <a:pt x="0" y="183236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58112" y="0"/>
                  </a:lnTo>
                  <a:cubicBezTo>
                    <a:pt x="1826692" y="0"/>
                    <a:pt x="1882572" y="55880"/>
                    <a:pt x="1882572" y="124460"/>
                  </a:cubicBezTo>
                  <a:lnTo>
                    <a:pt x="1882572" y="1832362"/>
                  </a:lnTo>
                  <a:cubicBezTo>
                    <a:pt x="1882572" y="1900942"/>
                    <a:pt x="1826692" y="1956822"/>
                    <a:pt x="1758112" y="1956822"/>
                  </a:cubicBez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224575" y="0"/>
            <a:ext cx="2844467" cy="3495504"/>
          </a:xfrm>
          <a:custGeom>
            <a:avLst/>
            <a:gdLst/>
            <a:ahLst/>
            <a:cxnLst/>
            <a:rect l="l" t="t" r="r" b="b"/>
            <a:pathLst>
              <a:path w="2844467" h="3495504">
                <a:moveTo>
                  <a:pt x="0" y="0"/>
                </a:moveTo>
                <a:lnTo>
                  <a:pt x="2844466" y="0"/>
                </a:lnTo>
                <a:lnTo>
                  <a:pt x="2844466" y="3495504"/>
                </a:lnTo>
                <a:lnTo>
                  <a:pt x="0" y="34955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3743920" y="7658632"/>
            <a:ext cx="14202450" cy="2242826"/>
            <a:chOff x="0" y="-304090"/>
            <a:chExt cx="18936600" cy="2990434"/>
          </a:xfrm>
        </p:grpSpPr>
        <p:grpSp>
          <p:nvGrpSpPr>
            <p:cNvPr id="7" name="Group 7"/>
            <p:cNvGrpSpPr/>
            <p:nvPr/>
          </p:nvGrpSpPr>
          <p:grpSpPr>
            <a:xfrm>
              <a:off x="5195092" y="-304090"/>
              <a:ext cx="8819633" cy="2990434"/>
              <a:chOff x="13750" y="-110412"/>
              <a:chExt cx="3202322" cy="1085797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3750" y="-110412"/>
                <a:ext cx="3202322" cy="1085797"/>
              </a:xfrm>
              <a:custGeom>
                <a:avLst/>
                <a:gdLst/>
                <a:ahLst/>
                <a:cxnLst/>
                <a:rect l="l" t="t" r="r" b="b"/>
                <a:pathLst>
                  <a:path w="3202322" h="1085797">
                    <a:moveTo>
                      <a:pt x="3077862" y="1085797"/>
                    </a:moveTo>
                    <a:lnTo>
                      <a:pt x="124460" y="1085797"/>
                    </a:lnTo>
                    <a:cubicBezTo>
                      <a:pt x="55880" y="1085797"/>
                      <a:pt x="0" y="1029917"/>
                      <a:pt x="0" y="96133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77862" y="0"/>
                    </a:lnTo>
                    <a:cubicBezTo>
                      <a:pt x="3146442" y="0"/>
                      <a:pt x="3202322" y="55880"/>
                      <a:pt x="3202322" y="124460"/>
                    </a:cubicBezTo>
                    <a:lnTo>
                      <a:pt x="3202322" y="961337"/>
                    </a:lnTo>
                    <a:cubicBezTo>
                      <a:pt x="3202322" y="1029917"/>
                      <a:pt x="3146442" y="1085797"/>
                      <a:pt x="3077862" y="1085797"/>
                    </a:cubicBezTo>
                    <a:close/>
                  </a:path>
                </a:pathLst>
              </a:custGeom>
              <a:solidFill>
                <a:srgbClr val="000000">
                  <a:alpha val="65882"/>
                </a:srgbClr>
              </a:solidFill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198216"/>
              <a:ext cx="18936600" cy="19858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18"/>
                </a:lnSpc>
                <a:spcBef>
                  <a:spcPct val="0"/>
                </a:spcBef>
              </a:pPr>
              <a:r>
                <a:rPr lang="en-US" sz="8941" dirty="0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PANE</a:t>
              </a:r>
              <a:r>
                <a:rPr lang="en-US" sz="8941" dirty="0">
                  <a:solidFill>
                    <a:srgbClr val="FF3131">
                      <a:alpha val="98824"/>
                    </a:srgbClr>
                  </a:solidFill>
                  <a:latin typeface="Oswald Bold"/>
                </a:rPr>
                <a:t>TT</a:t>
              </a:r>
              <a:r>
                <a:rPr lang="en-US" sz="8941" dirty="0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ONE</a:t>
              </a:r>
            </a:p>
          </p:txBody>
        </p:sp>
      </p:grpSp>
      <p:pic>
        <p:nvPicPr>
          <p:cNvPr id="10" name="panettone">
            <a:hlinkClick r:id="" action="ppaction://media"/>
            <a:extLst>
              <a:ext uri="{FF2B5EF4-FFF2-40B4-BE49-F238E27FC236}">
                <a16:creationId xmlns:a16="http://schemas.microsoft.com/office/drawing/2014/main" id="{EFFC8C9E-C256-43CB-8CF7-0F89CEC1C47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90" end="221.958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72200" y="9258164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59" b="-925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4867007" y="0"/>
            <a:ext cx="3420993" cy="3555918"/>
            <a:chOff x="0" y="0"/>
            <a:chExt cx="4561323" cy="4741224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61323" cy="4741224"/>
              <a:chOff x="0" y="0"/>
              <a:chExt cx="1882572" cy="195682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882572" cy="1956822"/>
              </a:xfrm>
              <a:custGeom>
                <a:avLst/>
                <a:gdLst/>
                <a:ahLst/>
                <a:cxnLst/>
                <a:rect l="l" t="t" r="r" b="b"/>
                <a:pathLst>
                  <a:path w="1882572" h="1956822">
                    <a:moveTo>
                      <a:pt x="1758112" y="1956821"/>
                    </a:moveTo>
                    <a:lnTo>
                      <a:pt x="124460" y="1956821"/>
                    </a:lnTo>
                    <a:cubicBezTo>
                      <a:pt x="55880" y="1956821"/>
                      <a:pt x="0" y="1900942"/>
                      <a:pt x="0" y="183236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58112" y="0"/>
                    </a:lnTo>
                    <a:cubicBezTo>
                      <a:pt x="1826692" y="0"/>
                      <a:pt x="1882572" y="55880"/>
                      <a:pt x="1882572" y="124460"/>
                    </a:cubicBezTo>
                    <a:lnTo>
                      <a:pt x="1882572" y="1832362"/>
                    </a:lnTo>
                    <a:cubicBezTo>
                      <a:pt x="1882572" y="1900942"/>
                      <a:pt x="1826692" y="1956822"/>
                      <a:pt x="1758112" y="1956822"/>
                    </a:cubicBezTo>
                    <a:close/>
                  </a:path>
                </a:pathLst>
              </a:custGeom>
              <a:solidFill>
                <a:srgbClr val="000000">
                  <a:alpha val="51765"/>
                </a:srgbClr>
              </a:solidFill>
            </p:spPr>
          </p:sp>
        </p:grpSp>
        <p:sp>
          <p:nvSpPr>
            <p:cNvPr id="6" name="Freeform 6"/>
            <p:cNvSpPr/>
            <p:nvPr/>
          </p:nvSpPr>
          <p:spPr>
            <a:xfrm>
              <a:off x="384351" y="40276"/>
              <a:ext cx="3792622" cy="4660673"/>
            </a:xfrm>
            <a:custGeom>
              <a:avLst/>
              <a:gdLst/>
              <a:ahLst/>
              <a:cxnLst/>
              <a:rect l="l" t="t" r="r" b="b"/>
              <a:pathLst>
                <a:path w="3792622" h="4660673">
                  <a:moveTo>
                    <a:pt x="0" y="0"/>
                  </a:moveTo>
                  <a:lnTo>
                    <a:pt x="3792622" y="0"/>
                  </a:lnTo>
                  <a:lnTo>
                    <a:pt x="3792622" y="4660673"/>
                  </a:lnTo>
                  <a:lnTo>
                    <a:pt x="0" y="46606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9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7667107" y="7772307"/>
            <a:ext cx="12494449" cy="1973101"/>
            <a:chOff x="0" y="0"/>
            <a:chExt cx="16659265" cy="2630801"/>
          </a:xfrm>
        </p:grpSpPr>
        <p:grpSp>
          <p:nvGrpSpPr>
            <p:cNvPr id="8" name="Group 8"/>
            <p:cNvGrpSpPr/>
            <p:nvPr/>
          </p:nvGrpSpPr>
          <p:grpSpPr>
            <a:xfrm>
              <a:off x="2489570" y="0"/>
              <a:ext cx="11680126" cy="2630801"/>
              <a:chOff x="0" y="0"/>
              <a:chExt cx="4820679" cy="108579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820679" cy="1085797"/>
              </a:xfrm>
              <a:custGeom>
                <a:avLst/>
                <a:gdLst/>
                <a:ahLst/>
                <a:cxnLst/>
                <a:rect l="l" t="t" r="r" b="b"/>
                <a:pathLst>
                  <a:path w="4820679" h="1085797">
                    <a:moveTo>
                      <a:pt x="4696219" y="1085797"/>
                    </a:moveTo>
                    <a:lnTo>
                      <a:pt x="124460" y="1085797"/>
                    </a:lnTo>
                    <a:cubicBezTo>
                      <a:pt x="55880" y="1085797"/>
                      <a:pt x="0" y="1029917"/>
                      <a:pt x="0" y="96133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696219" y="0"/>
                    </a:lnTo>
                    <a:cubicBezTo>
                      <a:pt x="4764799" y="0"/>
                      <a:pt x="4820679" y="55880"/>
                      <a:pt x="4820679" y="124460"/>
                    </a:cubicBezTo>
                    <a:lnTo>
                      <a:pt x="4820679" y="961337"/>
                    </a:lnTo>
                    <a:cubicBezTo>
                      <a:pt x="4820679" y="1029917"/>
                      <a:pt x="4764799" y="1085797"/>
                      <a:pt x="4696219" y="1085797"/>
                    </a:cubicBezTo>
                    <a:close/>
                  </a:path>
                </a:pathLst>
              </a:custGeom>
              <a:solidFill>
                <a:srgbClr val="000000">
                  <a:alpha val="65882"/>
                </a:srgbClr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0" y="-66945"/>
              <a:ext cx="16659265" cy="2536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911"/>
                </a:lnSpc>
                <a:spcBef>
                  <a:spcPct val="0"/>
                </a:spcBef>
              </a:pPr>
              <a:r>
                <a:rPr lang="en-US" sz="11365" dirty="0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CA</a:t>
              </a:r>
              <a:r>
                <a:rPr lang="en-US" sz="11365" dirty="0">
                  <a:solidFill>
                    <a:srgbClr val="FF3131">
                      <a:alpha val="98824"/>
                    </a:srgbClr>
                  </a:solidFill>
                  <a:latin typeface="Oswald Bold"/>
                </a:rPr>
                <a:t>PP</a:t>
              </a:r>
              <a:r>
                <a:rPr lang="en-US" sz="11365" dirty="0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U</a:t>
              </a:r>
              <a:r>
                <a:rPr lang="en-US" sz="11365" dirty="0">
                  <a:solidFill>
                    <a:srgbClr val="FF3131">
                      <a:alpha val="98824"/>
                    </a:srgbClr>
                  </a:solidFill>
                  <a:latin typeface="Oswald Bold"/>
                </a:rPr>
                <a:t>CC</a:t>
              </a:r>
              <a:r>
                <a:rPr lang="en-US" sz="11365" dirty="0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INO</a:t>
              </a:r>
            </a:p>
          </p:txBody>
        </p:sp>
      </p:grpSp>
      <p:pic>
        <p:nvPicPr>
          <p:cNvPr id="11" name="cappuccino">
            <a:hlinkClick r:id="" action="ppaction://media"/>
            <a:extLst>
              <a:ext uri="{FF2B5EF4-FFF2-40B4-BE49-F238E27FC236}">
                <a16:creationId xmlns:a16="http://schemas.microsoft.com/office/drawing/2014/main" id="{3CF4E935-5A67-4982-BFD6-6279E8FED8D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92" end="239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593337" y="942468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259" b="-925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6072300" y="0"/>
            <a:ext cx="2374000" cy="2467632"/>
            <a:chOff x="0" y="0"/>
            <a:chExt cx="3165333" cy="329017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3165333" cy="3290176"/>
              <a:chOff x="0" y="0"/>
              <a:chExt cx="1882572" cy="195682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882572" cy="1956822"/>
              </a:xfrm>
              <a:custGeom>
                <a:avLst/>
                <a:gdLst/>
                <a:ahLst/>
                <a:cxnLst/>
                <a:rect l="l" t="t" r="r" b="b"/>
                <a:pathLst>
                  <a:path w="1882572" h="1956822">
                    <a:moveTo>
                      <a:pt x="1758112" y="1956821"/>
                    </a:moveTo>
                    <a:lnTo>
                      <a:pt x="124460" y="1956821"/>
                    </a:lnTo>
                    <a:cubicBezTo>
                      <a:pt x="55880" y="1956821"/>
                      <a:pt x="0" y="1900942"/>
                      <a:pt x="0" y="183236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58112" y="0"/>
                    </a:lnTo>
                    <a:cubicBezTo>
                      <a:pt x="1826692" y="0"/>
                      <a:pt x="1882572" y="55880"/>
                      <a:pt x="1882572" y="124460"/>
                    </a:cubicBezTo>
                    <a:lnTo>
                      <a:pt x="1882572" y="1832362"/>
                    </a:lnTo>
                    <a:cubicBezTo>
                      <a:pt x="1882572" y="1900942"/>
                      <a:pt x="1826692" y="1956822"/>
                      <a:pt x="1758112" y="1956822"/>
                    </a:cubicBezTo>
                    <a:close/>
                  </a:path>
                </a:pathLst>
              </a:custGeom>
              <a:solidFill>
                <a:srgbClr val="000000">
                  <a:alpha val="51765"/>
                </a:srgbClr>
              </a:solidFill>
            </p:spPr>
          </p:sp>
        </p:grpSp>
        <p:sp>
          <p:nvSpPr>
            <p:cNvPr id="6" name="Freeform 6"/>
            <p:cNvSpPr/>
            <p:nvPr/>
          </p:nvSpPr>
          <p:spPr>
            <a:xfrm>
              <a:off x="266720" y="27950"/>
              <a:ext cx="2631893" cy="3234277"/>
            </a:xfrm>
            <a:custGeom>
              <a:avLst/>
              <a:gdLst/>
              <a:ahLst/>
              <a:cxnLst/>
              <a:rect l="l" t="t" r="r" b="b"/>
              <a:pathLst>
                <a:path w="2631893" h="3234277">
                  <a:moveTo>
                    <a:pt x="0" y="0"/>
                  </a:moveTo>
                  <a:lnTo>
                    <a:pt x="2631893" y="0"/>
                  </a:lnTo>
                  <a:lnTo>
                    <a:pt x="2631893" y="3234276"/>
                  </a:lnTo>
                  <a:lnTo>
                    <a:pt x="0" y="3234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9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1851480" y="7902402"/>
            <a:ext cx="12494449" cy="1973101"/>
            <a:chOff x="0" y="0"/>
            <a:chExt cx="16659265" cy="2630801"/>
          </a:xfrm>
        </p:grpSpPr>
        <p:grpSp>
          <p:nvGrpSpPr>
            <p:cNvPr id="8" name="Group 8"/>
            <p:cNvGrpSpPr/>
            <p:nvPr/>
          </p:nvGrpSpPr>
          <p:grpSpPr>
            <a:xfrm>
              <a:off x="2489570" y="0"/>
              <a:ext cx="11680126" cy="2630801"/>
              <a:chOff x="0" y="0"/>
              <a:chExt cx="4820679" cy="108579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820679" cy="1085797"/>
              </a:xfrm>
              <a:custGeom>
                <a:avLst/>
                <a:gdLst/>
                <a:ahLst/>
                <a:cxnLst/>
                <a:rect l="l" t="t" r="r" b="b"/>
                <a:pathLst>
                  <a:path w="4820679" h="1085797">
                    <a:moveTo>
                      <a:pt x="4696219" y="1085797"/>
                    </a:moveTo>
                    <a:lnTo>
                      <a:pt x="124460" y="1085797"/>
                    </a:lnTo>
                    <a:cubicBezTo>
                      <a:pt x="55880" y="1085797"/>
                      <a:pt x="0" y="1029917"/>
                      <a:pt x="0" y="96133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696219" y="0"/>
                    </a:lnTo>
                    <a:cubicBezTo>
                      <a:pt x="4764799" y="0"/>
                      <a:pt x="4820679" y="55880"/>
                      <a:pt x="4820679" y="124460"/>
                    </a:cubicBezTo>
                    <a:lnTo>
                      <a:pt x="4820679" y="961337"/>
                    </a:lnTo>
                    <a:cubicBezTo>
                      <a:pt x="4820679" y="1029917"/>
                      <a:pt x="4764799" y="1085797"/>
                      <a:pt x="4696219" y="1085797"/>
                    </a:cubicBezTo>
                    <a:close/>
                  </a:path>
                </a:pathLst>
              </a:custGeom>
              <a:solidFill>
                <a:srgbClr val="000000">
                  <a:alpha val="65882"/>
                </a:srgbClr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0" y="-66945"/>
              <a:ext cx="16659265" cy="2536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911"/>
                </a:lnSpc>
                <a:spcBef>
                  <a:spcPct val="0"/>
                </a:spcBef>
              </a:pPr>
              <a:r>
                <a:rPr lang="en-US" sz="11365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MO</a:t>
              </a:r>
              <a:r>
                <a:rPr lang="en-US" sz="11365">
                  <a:solidFill>
                    <a:srgbClr val="FF3131">
                      <a:alpha val="98824"/>
                    </a:srgbClr>
                  </a:solidFill>
                  <a:latin typeface="Oswald Bold"/>
                </a:rPr>
                <a:t>ZZ</a:t>
              </a:r>
              <a:r>
                <a:rPr lang="en-US" sz="11365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ARE</a:t>
              </a:r>
              <a:r>
                <a:rPr lang="en-US" sz="11365">
                  <a:solidFill>
                    <a:srgbClr val="FF3131">
                      <a:alpha val="98824"/>
                    </a:srgbClr>
                  </a:solidFill>
                  <a:latin typeface="Oswald Bold"/>
                </a:rPr>
                <a:t>LL</a:t>
              </a:r>
              <a:r>
                <a:rPr lang="en-US" sz="11365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A</a:t>
              </a:r>
            </a:p>
          </p:txBody>
        </p:sp>
      </p:grpSp>
      <p:pic>
        <p:nvPicPr>
          <p:cNvPr id="11" name="mozzarella">
            <a:hlinkClick r:id="" action="ppaction://media"/>
            <a:extLst>
              <a:ext uri="{FF2B5EF4-FFF2-40B4-BE49-F238E27FC236}">
                <a16:creationId xmlns:a16="http://schemas.microsoft.com/office/drawing/2014/main" id="{8E70CBE8-E1A1-4B4E-89BD-C143A8C98C2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93" end="398.708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34833" y="939807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13777" b="-1377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-205116"/>
            <a:ext cx="2374000" cy="2467632"/>
            <a:chOff x="0" y="0"/>
            <a:chExt cx="3165333" cy="329017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3165333" cy="3290176"/>
              <a:chOff x="0" y="0"/>
              <a:chExt cx="1882572" cy="195682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882572" cy="1956822"/>
              </a:xfrm>
              <a:custGeom>
                <a:avLst/>
                <a:gdLst/>
                <a:ahLst/>
                <a:cxnLst/>
                <a:rect l="l" t="t" r="r" b="b"/>
                <a:pathLst>
                  <a:path w="1882572" h="1956822">
                    <a:moveTo>
                      <a:pt x="1758112" y="1956821"/>
                    </a:moveTo>
                    <a:lnTo>
                      <a:pt x="124460" y="1956821"/>
                    </a:lnTo>
                    <a:cubicBezTo>
                      <a:pt x="55880" y="1956821"/>
                      <a:pt x="0" y="1900942"/>
                      <a:pt x="0" y="183236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58112" y="0"/>
                    </a:lnTo>
                    <a:cubicBezTo>
                      <a:pt x="1826692" y="0"/>
                      <a:pt x="1882572" y="55880"/>
                      <a:pt x="1882572" y="124460"/>
                    </a:cubicBezTo>
                    <a:lnTo>
                      <a:pt x="1882572" y="1832362"/>
                    </a:lnTo>
                    <a:cubicBezTo>
                      <a:pt x="1882572" y="1900942"/>
                      <a:pt x="1826692" y="1956822"/>
                      <a:pt x="1758112" y="1956822"/>
                    </a:cubicBezTo>
                    <a:close/>
                  </a:path>
                </a:pathLst>
              </a:custGeom>
              <a:solidFill>
                <a:srgbClr val="000000">
                  <a:alpha val="51765"/>
                </a:srgbClr>
              </a:solidFill>
            </p:spPr>
          </p:sp>
        </p:grpSp>
        <p:sp>
          <p:nvSpPr>
            <p:cNvPr id="6" name="Freeform 6"/>
            <p:cNvSpPr/>
            <p:nvPr/>
          </p:nvSpPr>
          <p:spPr>
            <a:xfrm>
              <a:off x="266720" y="27950"/>
              <a:ext cx="2631893" cy="3234277"/>
            </a:xfrm>
            <a:custGeom>
              <a:avLst/>
              <a:gdLst/>
              <a:ahLst/>
              <a:cxnLst/>
              <a:rect l="l" t="t" r="r" b="b"/>
              <a:pathLst>
                <a:path w="2631893" h="3234277">
                  <a:moveTo>
                    <a:pt x="0" y="0"/>
                  </a:moveTo>
                  <a:lnTo>
                    <a:pt x="2631893" y="0"/>
                  </a:lnTo>
                  <a:lnTo>
                    <a:pt x="2631893" y="3234276"/>
                  </a:lnTo>
                  <a:lnTo>
                    <a:pt x="0" y="3234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9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2658465" y="7880719"/>
            <a:ext cx="12494449" cy="1973101"/>
            <a:chOff x="0" y="0"/>
            <a:chExt cx="16659265" cy="2630801"/>
          </a:xfrm>
        </p:grpSpPr>
        <p:grpSp>
          <p:nvGrpSpPr>
            <p:cNvPr id="8" name="Group 8"/>
            <p:cNvGrpSpPr/>
            <p:nvPr/>
          </p:nvGrpSpPr>
          <p:grpSpPr>
            <a:xfrm>
              <a:off x="2489570" y="0"/>
              <a:ext cx="11680126" cy="2630801"/>
              <a:chOff x="0" y="0"/>
              <a:chExt cx="4820679" cy="108579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820679" cy="1085797"/>
              </a:xfrm>
              <a:custGeom>
                <a:avLst/>
                <a:gdLst/>
                <a:ahLst/>
                <a:cxnLst/>
                <a:rect l="l" t="t" r="r" b="b"/>
                <a:pathLst>
                  <a:path w="4820679" h="1085797">
                    <a:moveTo>
                      <a:pt x="4696219" y="1085797"/>
                    </a:moveTo>
                    <a:lnTo>
                      <a:pt x="124460" y="1085797"/>
                    </a:lnTo>
                    <a:cubicBezTo>
                      <a:pt x="55880" y="1085797"/>
                      <a:pt x="0" y="1029917"/>
                      <a:pt x="0" y="96133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696219" y="0"/>
                    </a:lnTo>
                    <a:cubicBezTo>
                      <a:pt x="4764799" y="0"/>
                      <a:pt x="4820679" y="55880"/>
                      <a:pt x="4820679" y="124460"/>
                    </a:cubicBezTo>
                    <a:lnTo>
                      <a:pt x="4820679" y="961337"/>
                    </a:lnTo>
                    <a:cubicBezTo>
                      <a:pt x="4820679" y="1029917"/>
                      <a:pt x="4764799" y="1085797"/>
                      <a:pt x="4696219" y="1085797"/>
                    </a:cubicBezTo>
                    <a:close/>
                  </a:path>
                </a:pathLst>
              </a:custGeom>
              <a:solidFill>
                <a:srgbClr val="000000">
                  <a:alpha val="65882"/>
                </a:srgbClr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0" y="-66945"/>
              <a:ext cx="16659265" cy="2536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911"/>
                </a:lnSpc>
                <a:spcBef>
                  <a:spcPct val="0"/>
                </a:spcBef>
              </a:pPr>
              <a:r>
                <a:rPr lang="en-US" sz="11365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PROSCIU</a:t>
              </a:r>
              <a:r>
                <a:rPr lang="en-US" sz="11365">
                  <a:solidFill>
                    <a:srgbClr val="FF3131">
                      <a:alpha val="98824"/>
                    </a:srgbClr>
                  </a:solidFill>
                  <a:latin typeface="Oswald Bold"/>
                </a:rPr>
                <a:t>TT</a:t>
              </a:r>
              <a:r>
                <a:rPr lang="en-US" sz="11365">
                  <a:solidFill>
                    <a:srgbClr val="DAA84A">
                      <a:alpha val="98824"/>
                    </a:srgbClr>
                  </a:solidFill>
                  <a:latin typeface="Oswald Bold"/>
                </a:rPr>
                <a:t>O</a:t>
              </a:r>
            </a:p>
          </p:txBody>
        </p:sp>
      </p:grpSp>
      <p:pic>
        <p:nvPicPr>
          <p:cNvPr id="11" name="prosciutto">
            <a:hlinkClick r:id="" action="ppaction://media"/>
            <a:extLst>
              <a:ext uri="{FF2B5EF4-FFF2-40B4-BE49-F238E27FC236}">
                <a16:creationId xmlns:a16="http://schemas.microsoft.com/office/drawing/2014/main" id="{B3DBEC8F-3E83-497D-909B-B6EEEE6B52C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86" end="687.958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725400" y="933956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79</Words>
  <Application>Microsoft Office PowerPoint</Application>
  <PresentationFormat>Custom</PresentationFormat>
  <Paragraphs>50</Paragraphs>
  <Slides>38</Slides>
  <Notes>0</Notes>
  <HiddenSlides>0</HiddenSlides>
  <MMClips>30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Calibri</vt:lpstr>
      <vt:lpstr>Oswald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letter combination</dc:title>
  <dc:creator>Daniele</dc:creator>
  <cp:lastModifiedBy>Ciao Fantastica !!!</cp:lastModifiedBy>
  <cp:revision>7</cp:revision>
  <dcterms:created xsi:type="dcterms:W3CDTF">2006-08-16T00:00:00Z</dcterms:created>
  <dcterms:modified xsi:type="dcterms:W3CDTF">2024-07-07T10:49:08Z</dcterms:modified>
  <dc:identifier>DAFs_UKtQ0A</dc:identifier>
</cp:coreProperties>
</file>