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nva Sans Bold" panose="020B0604020202020204" charset="0"/>
      <p:regular r:id="rId18"/>
    </p:embeddedFont>
    <p:embeddedFont>
      <p:font typeface="Oswald Bold" pitchFamily="2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60" y="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9222" b="-922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600200"/>
            <a:ext cx="18135600" cy="849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207DB6-DA26-4F0D-96FE-2F451DD154A1}"/>
              </a:ext>
            </a:extLst>
          </p:cNvPr>
          <p:cNvSpPr/>
          <p:nvPr userDrawn="1"/>
        </p:nvSpPr>
        <p:spPr>
          <a:xfrm>
            <a:off x="457200" y="267018"/>
            <a:ext cx="29391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>
                <a:solidFill>
                  <a:schemeClr val="tx1">
                    <a:alpha val="56000"/>
                  </a:schemeClr>
                </a:solidFill>
              </a:rPr>
              <a:t>www.theitalianlesson.com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4.mp3"/><Relationship Id="rId7" Type="http://schemas.openxmlformats.org/officeDocument/2006/relationships/image" Target="../media/image12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6.mp3"/><Relationship Id="rId7" Type="http://schemas.openxmlformats.org/officeDocument/2006/relationships/image" Target="../media/image16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8.mp3"/><Relationship Id="rId7" Type="http://schemas.openxmlformats.org/officeDocument/2006/relationships/image" Target="../media/image20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10.mp3"/><Relationship Id="rId7" Type="http://schemas.openxmlformats.org/officeDocument/2006/relationships/image" Target="../media/image23.pn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12.mp3"/><Relationship Id="rId7" Type="http://schemas.openxmlformats.org/officeDocument/2006/relationships/image" Target="../media/image27.png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14.mp3"/><Relationship Id="rId7" Type="http://schemas.openxmlformats.org/officeDocument/2006/relationships/image" Target="../media/image31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6.mp3"/><Relationship Id="rId7" Type="http://schemas.openxmlformats.org/officeDocument/2006/relationships/image" Target="../media/image35.png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18.mp3"/><Relationship Id="rId7" Type="http://schemas.openxmlformats.org/officeDocument/2006/relationships/image" Target="../media/image38.png"/><Relationship Id="rId2" Type="http://schemas.microsoft.com/office/2007/relationships/media" Target="../media/media17.mp3"/><Relationship Id="rId1" Type="http://schemas.openxmlformats.org/officeDocument/2006/relationships/audio" Target="NULL" TargetMode="Externa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20.mp3"/><Relationship Id="rId7" Type="http://schemas.openxmlformats.org/officeDocument/2006/relationships/image" Target="../media/image42.png"/><Relationship Id="rId2" Type="http://schemas.microsoft.com/office/2007/relationships/media" Target="../media/media19.mp3"/><Relationship Id="rId1" Type="http://schemas.openxmlformats.org/officeDocument/2006/relationships/audio" Target="NULL" TargetMode="Externa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1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1777" y="5380066"/>
            <a:ext cx="8239913" cy="4344315"/>
            <a:chOff x="0" y="0"/>
            <a:chExt cx="3630098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30098" cy="1913890"/>
            </a:xfrm>
            <a:custGeom>
              <a:avLst/>
              <a:gdLst/>
              <a:ahLst/>
              <a:cxnLst/>
              <a:rect l="l" t="t" r="r" b="b"/>
              <a:pathLst>
                <a:path w="3630098" h="1913890">
                  <a:moveTo>
                    <a:pt x="3505638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05638" y="0"/>
                  </a:lnTo>
                  <a:cubicBezTo>
                    <a:pt x="3574217" y="0"/>
                    <a:pt x="3630098" y="55880"/>
                    <a:pt x="3630098" y="124460"/>
                  </a:cubicBezTo>
                  <a:lnTo>
                    <a:pt x="3630098" y="1789430"/>
                  </a:lnTo>
                  <a:cubicBezTo>
                    <a:pt x="3630098" y="1858010"/>
                    <a:pt x="3574217" y="1913890"/>
                    <a:pt x="3505638" y="1913890"/>
                  </a:cubicBezTo>
                  <a:close/>
                </a:path>
              </a:pathLst>
            </a:custGeom>
            <a:solidFill>
              <a:srgbClr val="D29D67">
                <a:alpha val="56863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332002" y="254578"/>
            <a:ext cx="2445831" cy="3005630"/>
          </a:xfrm>
          <a:custGeom>
            <a:avLst/>
            <a:gdLst/>
            <a:ahLst/>
            <a:cxnLst/>
            <a:rect l="l" t="t" r="r" b="b"/>
            <a:pathLst>
              <a:path w="2445831" h="3005630">
                <a:moveTo>
                  <a:pt x="0" y="0"/>
                </a:moveTo>
                <a:lnTo>
                  <a:pt x="2445831" y="0"/>
                </a:lnTo>
                <a:lnTo>
                  <a:pt x="2445831" y="3005630"/>
                </a:lnTo>
                <a:lnTo>
                  <a:pt x="0" y="30056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16825" y="6599313"/>
            <a:ext cx="7509818" cy="181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04"/>
              </a:lnSpc>
              <a:spcBef>
                <a:spcPct val="0"/>
              </a:spcBef>
            </a:pPr>
            <a:r>
              <a:rPr lang="en-US" sz="5217">
                <a:solidFill>
                  <a:srgbClr val="05445E"/>
                </a:solidFill>
                <a:latin typeface="Oswald Bold"/>
              </a:rPr>
              <a:t>LET'S LEARN THE SPELLING USING THE ITALIAN CITIES!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314033" y="1268673"/>
            <a:ext cx="9648097" cy="6346206"/>
            <a:chOff x="59312" y="849373"/>
            <a:chExt cx="12864129" cy="8461607"/>
          </a:xfrm>
        </p:grpSpPr>
        <p:sp>
          <p:nvSpPr>
            <p:cNvPr id="4" name="TextBox 4"/>
            <p:cNvSpPr txBox="1"/>
            <p:nvPr/>
          </p:nvSpPr>
          <p:spPr>
            <a:xfrm rot="498201">
              <a:off x="59312" y="7985403"/>
              <a:ext cx="6517557" cy="13255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8283"/>
                </a:lnSpc>
              </a:pPr>
              <a:r>
                <a:rPr lang="en-US" sz="5917" dirty="0">
                  <a:solidFill>
                    <a:srgbClr val="FF3131"/>
                  </a:solidFill>
                  <a:latin typeface="Canva Sans Bold"/>
                </a:rPr>
                <a:t>B</a:t>
              </a:r>
              <a:r>
                <a:rPr lang="en-US" sz="5917" dirty="0">
                  <a:solidFill>
                    <a:srgbClr val="000000"/>
                  </a:solidFill>
                  <a:latin typeface="Canva Sans Bold"/>
                </a:rPr>
                <a:t> di Bologna</a:t>
              </a:r>
            </a:p>
          </p:txBody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490951">
              <a:off x="487601" y="849373"/>
              <a:ext cx="12435840" cy="6995073"/>
              <a:chOff x="0" y="0"/>
              <a:chExt cx="1128903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287761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11287761" h="6350000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1" y="0"/>
                      <a:pt x="11287761" y="234950"/>
                      <a:pt x="11287761" y="525780"/>
                    </a:cubicBezTo>
                    <a:lnTo>
                      <a:pt x="11287761" y="5822950"/>
                    </a:lnTo>
                    <a:cubicBezTo>
                      <a:pt x="11287761" y="6113780"/>
                      <a:pt x="11052811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ubicBezTo>
                      <a:pt x="0" y="5824220"/>
                      <a:pt x="0" y="5824220"/>
                      <a:pt x="0" y="582422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9339" b="-9339"/>
                </a:stretch>
              </a:blipFill>
            </p:spPr>
          </p:sp>
        </p:grpSp>
      </p:grpSp>
      <p:grpSp>
        <p:nvGrpSpPr>
          <p:cNvPr id="7" name="Group 7"/>
          <p:cNvGrpSpPr/>
          <p:nvPr/>
        </p:nvGrpSpPr>
        <p:grpSpPr>
          <a:xfrm>
            <a:off x="570394" y="1586667"/>
            <a:ext cx="6258591" cy="7305620"/>
            <a:chOff x="0" y="-104775"/>
            <a:chExt cx="8344788" cy="9740827"/>
          </a:xfrm>
        </p:grpSpPr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0" y="1484410"/>
              <a:ext cx="8344788" cy="8151642"/>
              <a:chOff x="0" y="0"/>
              <a:chExt cx="4828540" cy="471678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-7620"/>
                <a:ext cx="4833620" cy="4726940"/>
              </a:xfrm>
              <a:custGeom>
                <a:avLst/>
                <a:gdLst/>
                <a:ahLst/>
                <a:cxnLst/>
                <a:rect l="l" t="t" r="r" b="b"/>
                <a:pathLst>
                  <a:path w="4833620" h="4726940">
                    <a:moveTo>
                      <a:pt x="3416300" y="4662170"/>
                    </a:moveTo>
                    <a:cubicBezTo>
                      <a:pt x="3388360" y="4669790"/>
                      <a:pt x="3366770" y="4679950"/>
                      <a:pt x="3345180" y="4682490"/>
                    </a:cubicBezTo>
                    <a:cubicBezTo>
                      <a:pt x="3223260" y="4692650"/>
                      <a:pt x="3102610" y="4702810"/>
                      <a:pt x="2980690" y="4711700"/>
                    </a:cubicBezTo>
                    <a:cubicBezTo>
                      <a:pt x="2918460" y="4715510"/>
                      <a:pt x="2856230" y="4719320"/>
                      <a:pt x="2794000" y="4720590"/>
                    </a:cubicBezTo>
                    <a:cubicBezTo>
                      <a:pt x="2726690" y="4723130"/>
                      <a:pt x="2659380" y="4726940"/>
                      <a:pt x="2593340" y="4724400"/>
                    </a:cubicBezTo>
                    <a:cubicBezTo>
                      <a:pt x="2529840" y="4723130"/>
                      <a:pt x="2466340" y="4719320"/>
                      <a:pt x="2405380" y="4707890"/>
                    </a:cubicBezTo>
                    <a:cubicBezTo>
                      <a:pt x="2326640" y="4693920"/>
                      <a:pt x="2246630" y="4693920"/>
                      <a:pt x="2169160" y="4681220"/>
                    </a:cubicBezTo>
                    <a:cubicBezTo>
                      <a:pt x="1967230" y="4648200"/>
                      <a:pt x="1761490" y="4657090"/>
                      <a:pt x="1558290" y="4643120"/>
                    </a:cubicBezTo>
                    <a:cubicBezTo>
                      <a:pt x="1443990" y="4635500"/>
                      <a:pt x="1329690" y="4617720"/>
                      <a:pt x="1215390" y="4602480"/>
                    </a:cubicBezTo>
                    <a:cubicBezTo>
                      <a:pt x="1085850" y="4585970"/>
                      <a:pt x="956310" y="4566920"/>
                      <a:pt x="825500" y="4549140"/>
                    </a:cubicBezTo>
                    <a:cubicBezTo>
                      <a:pt x="730250" y="4536440"/>
                      <a:pt x="633730" y="4523740"/>
                      <a:pt x="538480" y="4511040"/>
                    </a:cubicBezTo>
                    <a:cubicBezTo>
                      <a:pt x="535940" y="4511040"/>
                      <a:pt x="533400" y="4509770"/>
                      <a:pt x="530860" y="4509770"/>
                    </a:cubicBezTo>
                    <a:cubicBezTo>
                      <a:pt x="450850" y="4475479"/>
                      <a:pt x="365760" y="4448810"/>
                      <a:pt x="292100" y="4404360"/>
                    </a:cubicBezTo>
                    <a:cubicBezTo>
                      <a:pt x="167640" y="4328160"/>
                      <a:pt x="114300" y="4206240"/>
                      <a:pt x="109220" y="4062730"/>
                    </a:cubicBezTo>
                    <a:cubicBezTo>
                      <a:pt x="107950" y="4013200"/>
                      <a:pt x="101600" y="3964940"/>
                      <a:pt x="101600" y="3915410"/>
                    </a:cubicBezTo>
                    <a:cubicBezTo>
                      <a:pt x="102870" y="3846830"/>
                      <a:pt x="107950" y="3779520"/>
                      <a:pt x="111760" y="3712210"/>
                    </a:cubicBezTo>
                    <a:cubicBezTo>
                      <a:pt x="121920" y="3511550"/>
                      <a:pt x="127000" y="3310890"/>
                      <a:pt x="111760" y="3110230"/>
                    </a:cubicBezTo>
                    <a:cubicBezTo>
                      <a:pt x="97790" y="2929890"/>
                      <a:pt x="85090" y="2750820"/>
                      <a:pt x="71120" y="2570480"/>
                    </a:cubicBezTo>
                    <a:cubicBezTo>
                      <a:pt x="62230" y="2454910"/>
                      <a:pt x="50800" y="2340610"/>
                      <a:pt x="43180" y="2225040"/>
                    </a:cubicBezTo>
                    <a:cubicBezTo>
                      <a:pt x="38100" y="2148840"/>
                      <a:pt x="39370" y="2071370"/>
                      <a:pt x="34290" y="1995170"/>
                    </a:cubicBezTo>
                    <a:cubicBezTo>
                      <a:pt x="31750" y="1951990"/>
                      <a:pt x="17780" y="1910080"/>
                      <a:pt x="16510" y="1866900"/>
                    </a:cubicBezTo>
                    <a:cubicBezTo>
                      <a:pt x="11430" y="1762760"/>
                      <a:pt x="10160" y="1657350"/>
                      <a:pt x="7620" y="1551940"/>
                    </a:cubicBezTo>
                    <a:cubicBezTo>
                      <a:pt x="6350" y="1511300"/>
                      <a:pt x="0" y="1470660"/>
                      <a:pt x="1270" y="1430020"/>
                    </a:cubicBezTo>
                    <a:cubicBezTo>
                      <a:pt x="2540" y="1366520"/>
                      <a:pt x="10160" y="1303020"/>
                      <a:pt x="11430" y="1239520"/>
                    </a:cubicBezTo>
                    <a:cubicBezTo>
                      <a:pt x="12700" y="1165860"/>
                      <a:pt x="5080" y="1092200"/>
                      <a:pt x="7620" y="1019810"/>
                    </a:cubicBezTo>
                    <a:cubicBezTo>
                      <a:pt x="7620" y="949960"/>
                      <a:pt x="16510" y="881380"/>
                      <a:pt x="25400" y="811530"/>
                    </a:cubicBezTo>
                    <a:cubicBezTo>
                      <a:pt x="27940" y="787400"/>
                      <a:pt x="45720" y="765810"/>
                      <a:pt x="50800" y="741680"/>
                    </a:cubicBezTo>
                    <a:cubicBezTo>
                      <a:pt x="72390" y="622300"/>
                      <a:pt x="95250" y="502920"/>
                      <a:pt x="151130" y="392430"/>
                    </a:cubicBezTo>
                    <a:cubicBezTo>
                      <a:pt x="163830" y="368300"/>
                      <a:pt x="184150" y="346710"/>
                      <a:pt x="203200" y="327660"/>
                    </a:cubicBezTo>
                    <a:cubicBezTo>
                      <a:pt x="209550" y="321310"/>
                      <a:pt x="224790" y="325120"/>
                      <a:pt x="228600" y="325120"/>
                    </a:cubicBezTo>
                    <a:cubicBezTo>
                      <a:pt x="237490" y="308610"/>
                      <a:pt x="242570" y="292100"/>
                      <a:pt x="252730" y="284480"/>
                    </a:cubicBezTo>
                    <a:cubicBezTo>
                      <a:pt x="307340" y="242570"/>
                      <a:pt x="364490" y="212090"/>
                      <a:pt x="435610" y="204470"/>
                    </a:cubicBezTo>
                    <a:cubicBezTo>
                      <a:pt x="488950" y="198120"/>
                      <a:pt x="541020" y="175260"/>
                      <a:pt x="594360" y="162560"/>
                    </a:cubicBezTo>
                    <a:cubicBezTo>
                      <a:pt x="659130" y="147320"/>
                      <a:pt x="723900" y="129540"/>
                      <a:pt x="791210" y="120650"/>
                    </a:cubicBezTo>
                    <a:cubicBezTo>
                      <a:pt x="852170" y="113030"/>
                      <a:pt x="910590" y="96520"/>
                      <a:pt x="972820" y="91440"/>
                    </a:cubicBezTo>
                    <a:cubicBezTo>
                      <a:pt x="1036320" y="86360"/>
                      <a:pt x="1099820" y="71120"/>
                      <a:pt x="1164590" y="66040"/>
                    </a:cubicBezTo>
                    <a:cubicBezTo>
                      <a:pt x="1339850" y="53340"/>
                      <a:pt x="1516380" y="44450"/>
                      <a:pt x="1691640" y="34290"/>
                    </a:cubicBezTo>
                    <a:cubicBezTo>
                      <a:pt x="1734820" y="31750"/>
                      <a:pt x="1778000" y="34290"/>
                      <a:pt x="1821180" y="35560"/>
                    </a:cubicBezTo>
                    <a:cubicBezTo>
                      <a:pt x="1842770" y="36830"/>
                      <a:pt x="1864360" y="41910"/>
                      <a:pt x="1887220" y="44450"/>
                    </a:cubicBezTo>
                    <a:cubicBezTo>
                      <a:pt x="1897380" y="45720"/>
                      <a:pt x="1907540" y="41910"/>
                      <a:pt x="1917700" y="41910"/>
                    </a:cubicBezTo>
                    <a:cubicBezTo>
                      <a:pt x="1948180" y="41910"/>
                      <a:pt x="1979930" y="41910"/>
                      <a:pt x="2010410" y="40640"/>
                    </a:cubicBezTo>
                    <a:cubicBezTo>
                      <a:pt x="2068830" y="38100"/>
                      <a:pt x="2128520" y="31750"/>
                      <a:pt x="2186940" y="31750"/>
                    </a:cubicBezTo>
                    <a:cubicBezTo>
                      <a:pt x="2244090" y="31750"/>
                      <a:pt x="2301240" y="35560"/>
                      <a:pt x="2358390" y="38100"/>
                    </a:cubicBezTo>
                    <a:lnTo>
                      <a:pt x="2404110" y="38100"/>
                    </a:lnTo>
                    <a:cubicBezTo>
                      <a:pt x="2473960" y="35560"/>
                      <a:pt x="2542540" y="35560"/>
                      <a:pt x="2612390" y="31750"/>
                    </a:cubicBezTo>
                    <a:cubicBezTo>
                      <a:pt x="2679700" y="27940"/>
                      <a:pt x="2745740" y="19050"/>
                      <a:pt x="2813050" y="15240"/>
                    </a:cubicBezTo>
                    <a:cubicBezTo>
                      <a:pt x="2844800" y="12700"/>
                      <a:pt x="2877820" y="12700"/>
                      <a:pt x="2909570" y="19050"/>
                    </a:cubicBezTo>
                    <a:cubicBezTo>
                      <a:pt x="2957830" y="27940"/>
                      <a:pt x="3003550" y="33020"/>
                      <a:pt x="3051810" y="19050"/>
                    </a:cubicBezTo>
                    <a:cubicBezTo>
                      <a:pt x="3069590" y="13970"/>
                      <a:pt x="3092450" y="22860"/>
                      <a:pt x="3112770" y="25400"/>
                    </a:cubicBezTo>
                    <a:cubicBezTo>
                      <a:pt x="3121660" y="26670"/>
                      <a:pt x="3131820" y="29210"/>
                      <a:pt x="3136900" y="25400"/>
                    </a:cubicBezTo>
                    <a:cubicBezTo>
                      <a:pt x="3171190" y="0"/>
                      <a:pt x="3202940" y="6350"/>
                      <a:pt x="3235960" y="27940"/>
                    </a:cubicBezTo>
                    <a:cubicBezTo>
                      <a:pt x="3239770" y="30480"/>
                      <a:pt x="3249930" y="24130"/>
                      <a:pt x="3257550" y="24130"/>
                    </a:cubicBezTo>
                    <a:cubicBezTo>
                      <a:pt x="3288030" y="24130"/>
                      <a:pt x="3318510" y="24130"/>
                      <a:pt x="3350260" y="25400"/>
                    </a:cubicBezTo>
                    <a:cubicBezTo>
                      <a:pt x="3373120" y="26670"/>
                      <a:pt x="3394710" y="34290"/>
                      <a:pt x="3417570" y="36830"/>
                    </a:cubicBezTo>
                    <a:cubicBezTo>
                      <a:pt x="3467100" y="43180"/>
                      <a:pt x="3517900" y="53340"/>
                      <a:pt x="3568700" y="53340"/>
                    </a:cubicBezTo>
                    <a:cubicBezTo>
                      <a:pt x="3663950" y="54610"/>
                      <a:pt x="3759200" y="58420"/>
                      <a:pt x="3853180" y="78740"/>
                    </a:cubicBezTo>
                    <a:cubicBezTo>
                      <a:pt x="3940809" y="97790"/>
                      <a:pt x="4030980" y="97790"/>
                      <a:pt x="4119880" y="113030"/>
                    </a:cubicBezTo>
                    <a:cubicBezTo>
                      <a:pt x="4173220" y="121920"/>
                      <a:pt x="4227830" y="138430"/>
                      <a:pt x="4273550" y="165100"/>
                    </a:cubicBezTo>
                    <a:cubicBezTo>
                      <a:pt x="4323080" y="193040"/>
                      <a:pt x="4361180" y="238760"/>
                      <a:pt x="4405630" y="276860"/>
                    </a:cubicBezTo>
                    <a:cubicBezTo>
                      <a:pt x="4422139" y="290830"/>
                      <a:pt x="4446270" y="300990"/>
                      <a:pt x="4457700" y="318770"/>
                    </a:cubicBezTo>
                    <a:cubicBezTo>
                      <a:pt x="4490720" y="367030"/>
                      <a:pt x="4519930" y="417830"/>
                      <a:pt x="4549140" y="468630"/>
                    </a:cubicBezTo>
                    <a:cubicBezTo>
                      <a:pt x="4570730" y="505460"/>
                      <a:pt x="4592320" y="543560"/>
                      <a:pt x="4608830" y="581660"/>
                    </a:cubicBezTo>
                    <a:cubicBezTo>
                      <a:pt x="4626610" y="626110"/>
                      <a:pt x="4640580" y="671830"/>
                      <a:pt x="4654550" y="718820"/>
                    </a:cubicBezTo>
                    <a:cubicBezTo>
                      <a:pt x="4676140" y="792480"/>
                      <a:pt x="4701540" y="866140"/>
                      <a:pt x="4715510" y="942340"/>
                    </a:cubicBezTo>
                    <a:cubicBezTo>
                      <a:pt x="4735830" y="1049020"/>
                      <a:pt x="4745990" y="1158240"/>
                      <a:pt x="4761230" y="1266190"/>
                    </a:cubicBezTo>
                    <a:cubicBezTo>
                      <a:pt x="4766310" y="1301750"/>
                      <a:pt x="4772660" y="1337310"/>
                      <a:pt x="4775200" y="1372870"/>
                    </a:cubicBezTo>
                    <a:cubicBezTo>
                      <a:pt x="4782820" y="1474470"/>
                      <a:pt x="4787900" y="1574800"/>
                      <a:pt x="4794250" y="1676400"/>
                    </a:cubicBezTo>
                    <a:cubicBezTo>
                      <a:pt x="4803140" y="1802130"/>
                      <a:pt x="4815840" y="1926590"/>
                      <a:pt x="4822190" y="2052320"/>
                    </a:cubicBezTo>
                    <a:cubicBezTo>
                      <a:pt x="4828540" y="2172970"/>
                      <a:pt x="4833620" y="2294890"/>
                      <a:pt x="4831080" y="2416810"/>
                    </a:cubicBezTo>
                    <a:cubicBezTo>
                      <a:pt x="4827270" y="2620010"/>
                      <a:pt x="4817110" y="2821940"/>
                      <a:pt x="4806950" y="3025140"/>
                    </a:cubicBezTo>
                    <a:cubicBezTo>
                      <a:pt x="4800600" y="3150870"/>
                      <a:pt x="4791710" y="3275330"/>
                      <a:pt x="4779010" y="3399790"/>
                    </a:cubicBezTo>
                    <a:cubicBezTo>
                      <a:pt x="4766310" y="3524250"/>
                      <a:pt x="4747260" y="3647440"/>
                      <a:pt x="4733290" y="3771900"/>
                    </a:cubicBezTo>
                    <a:cubicBezTo>
                      <a:pt x="4723130" y="3858260"/>
                      <a:pt x="4720590" y="3944620"/>
                      <a:pt x="4709160" y="4029710"/>
                    </a:cubicBezTo>
                    <a:cubicBezTo>
                      <a:pt x="4699000" y="4107180"/>
                      <a:pt x="4660900" y="4175760"/>
                      <a:pt x="4610100" y="4232910"/>
                    </a:cubicBezTo>
                    <a:cubicBezTo>
                      <a:pt x="4568191" y="4281170"/>
                      <a:pt x="4535170" y="4335780"/>
                      <a:pt x="4491991" y="4382770"/>
                    </a:cubicBezTo>
                    <a:cubicBezTo>
                      <a:pt x="4453891" y="4424679"/>
                      <a:pt x="4411981" y="4466590"/>
                      <a:pt x="4345941" y="4467860"/>
                    </a:cubicBezTo>
                    <a:cubicBezTo>
                      <a:pt x="4330700" y="4467860"/>
                      <a:pt x="4316731" y="4483100"/>
                      <a:pt x="4301491" y="4490720"/>
                    </a:cubicBezTo>
                    <a:cubicBezTo>
                      <a:pt x="4236720" y="4518660"/>
                      <a:pt x="4169411" y="4542790"/>
                      <a:pt x="4105911" y="4573270"/>
                    </a:cubicBezTo>
                    <a:cubicBezTo>
                      <a:pt x="3989070" y="4629150"/>
                      <a:pt x="3863341" y="4638040"/>
                      <a:pt x="3737611" y="4643120"/>
                    </a:cubicBezTo>
                    <a:cubicBezTo>
                      <a:pt x="3689351" y="4645660"/>
                      <a:pt x="3639820" y="4641850"/>
                      <a:pt x="3591561" y="4645660"/>
                    </a:cubicBezTo>
                    <a:cubicBezTo>
                      <a:pt x="3567431" y="4646930"/>
                      <a:pt x="3544570" y="4658360"/>
                      <a:pt x="3521711" y="4663440"/>
                    </a:cubicBezTo>
                    <a:cubicBezTo>
                      <a:pt x="3511551" y="4665980"/>
                      <a:pt x="3501391" y="4664710"/>
                      <a:pt x="3489961" y="4665980"/>
                    </a:cubicBezTo>
                    <a:cubicBezTo>
                      <a:pt x="3474720" y="4667250"/>
                      <a:pt x="3459481" y="4671060"/>
                      <a:pt x="3444241" y="4669790"/>
                    </a:cubicBezTo>
                    <a:cubicBezTo>
                      <a:pt x="3429000" y="4667250"/>
                      <a:pt x="3418841" y="4662170"/>
                      <a:pt x="3416300" y="466217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23225" r="-23225"/>
                </a:stretch>
              </a:blip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547867" y="-104775"/>
              <a:ext cx="6210008" cy="13255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8283"/>
                </a:lnSpc>
              </a:pPr>
              <a:r>
                <a:rPr lang="en-US" sz="5917" dirty="0">
                  <a:solidFill>
                    <a:srgbClr val="FF3131"/>
                  </a:solidFill>
                  <a:latin typeface="Canva Sans Bold"/>
                </a:rPr>
                <a:t>A</a:t>
              </a:r>
              <a:r>
                <a:rPr lang="en-US" sz="5917" dirty="0">
                  <a:solidFill>
                    <a:srgbClr val="000000"/>
                  </a:solidFill>
                  <a:latin typeface="Canva Sans Bold"/>
                </a:rPr>
                <a:t> di Ancona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5228955" y="6122243"/>
            <a:ext cx="2411523" cy="2411523"/>
          </a:xfrm>
          <a:custGeom>
            <a:avLst/>
            <a:gdLst/>
            <a:ahLst/>
            <a:cxnLst/>
            <a:rect l="l" t="t" r="r" b="b"/>
            <a:pathLst>
              <a:path w="2411523" h="2411523">
                <a:moveTo>
                  <a:pt x="0" y="0"/>
                </a:moveTo>
                <a:lnTo>
                  <a:pt x="2411523" y="0"/>
                </a:lnTo>
                <a:lnTo>
                  <a:pt x="2411523" y="2411523"/>
                </a:lnTo>
                <a:lnTo>
                  <a:pt x="0" y="24115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680453" y="7328005"/>
            <a:ext cx="2595824" cy="2595824"/>
          </a:xfrm>
          <a:custGeom>
            <a:avLst/>
            <a:gdLst/>
            <a:ahLst/>
            <a:cxnLst/>
            <a:rect l="l" t="t" r="r" b="b"/>
            <a:pathLst>
              <a:path w="2595824" h="2595824">
                <a:moveTo>
                  <a:pt x="0" y="0"/>
                </a:moveTo>
                <a:lnTo>
                  <a:pt x="2595824" y="0"/>
                </a:lnTo>
                <a:lnTo>
                  <a:pt x="2595824" y="2595824"/>
                </a:lnTo>
                <a:lnTo>
                  <a:pt x="0" y="25958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13" name="ancona">
            <a:hlinkClick r:id="" action="ppaction://media"/>
            <a:extLst>
              <a:ext uri="{FF2B5EF4-FFF2-40B4-BE49-F238E27FC236}">
                <a16:creationId xmlns:a16="http://schemas.microsoft.com/office/drawing/2014/main" id="{022F0100-F83B-424F-BDDA-B45590496CA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03" end="287.708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43527" y="1989531"/>
            <a:ext cx="406400" cy="406400"/>
          </a:xfrm>
          <a:prstGeom prst="rect">
            <a:avLst/>
          </a:prstGeom>
        </p:spPr>
      </p:pic>
      <p:pic>
        <p:nvPicPr>
          <p:cNvPr id="14" name="bologna">
            <a:hlinkClick r:id="" action="ppaction://media"/>
            <a:extLst>
              <a:ext uri="{FF2B5EF4-FFF2-40B4-BE49-F238E27FC236}">
                <a16:creationId xmlns:a16="http://schemas.microsoft.com/office/drawing/2014/main" id="{6E93530A-0BB2-4368-89D2-94118726A7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04" end="259.708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 rot="686942">
            <a:off x="13094971" y="735404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5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 rot="15056">
            <a:off x="1387297" y="6515983"/>
            <a:ext cx="4601701" cy="99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5917">
                <a:solidFill>
                  <a:srgbClr val="FF3131"/>
                </a:solidFill>
                <a:latin typeface="Canva Sans Bold"/>
              </a:rPr>
              <a:t>C</a:t>
            </a:r>
            <a:r>
              <a:rPr lang="en-US" sz="5917">
                <a:solidFill>
                  <a:srgbClr val="000000"/>
                </a:solidFill>
                <a:latin typeface="Canva Sans Bold"/>
              </a:rPr>
              <a:t> di Como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7806">
            <a:off x="494336" y="856480"/>
            <a:ext cx="9326880" cy="5246304"/>
            <a:chOff x="0" y="0"/>
            <a:chExt cx="1128903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5"/>
              <a:stretch>
                <a:fillRect t="-5301" b="-5301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766374" y="4556057"/>
            <a:ext cx="5445005" cy="5318977"/>
            <a:chOff x="0" y="0"/>
            <a:chExt cx="4828540" cy="4716780"/>
          </a:xfrm>
        </p:grpSpPr>
        <p:sp>
          <p:nvSpPr>
            <p:cNvPr id="7" name="Freeform 7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-23339" r="-2333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1766374" y="1476447"/>
            <a:ext cx="5492926" cy="1907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3"/>
              </a:lnSpc>
            </a:pPr>
            <a:r>
              <a:rPr lang="en-US" sz="5517" dirty="0">
                <a:solidFill>
                  <a:srgbClr val="FF3131"/>
                </a:solidFill>
                <a:latin typeface="Canva Sans Bold"/>
              </a:rPr>
              <a:t>D</a:t>
            </a:r>
            <a:r>
              <a:rPr lang="en-US" sz="5517" dirty="0">
                <a:solidFill>
                  <a:srgbClr val="000000"/>
                </a:solidFill>
                <a:latin typeface="Canva Sans Bold"/>
              </a:rPr>
              <a:t> di Domodossola</a:t>
            </a:r>
          </a:p>
        </p:txBody>
      </p:sp>
      <p:sp>
        <p:nvSpPr>
          <p:cNvPr id="9" name="Freeform 9"/>
          <p:cNvSpPr/>
          <p:nvPr/>
        </p:nvSpPr>
        <p:spPr>
          <a:xfrm>
            <a:off x="6859537" y="5622204"/>
            <a:ext cx="2541618" cy="2541618"/>
          </a:xfrm>
          <a:custGeom>
            <a:avLst/>
            <a:gdLst/>
            <a:ahLst/>
            <a:cxnLst/>
            <a:rect l="l" t="t" r="r" b="b"/>
            <a:pathLst>
              <a:path w="2541618" h="2541618">
                <a:moveTo>
                  <a:pt x="0" y="0"/>
                </a:moveTo>
                <a:lnTo>
                  <a:pt x="2541618" y="0"/>
                </a:lnTo>
                <a:lnTo>
                  <a:pt x="2541618" y="2541618"/>
                </a:lnTo>
                <a:lnTo>
                  <a:pt x="0" y="25416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456621" y="3628764"/>
            <a:ext cx="2227223" cy="2227223"/>
          </a:xfrm>
          <a:custGeom>
            <a:avLst/>
            <a:gdLst/>
            <a:ahLst/>
            <a:cxnLst/>
            <a:rect l="l" t="t" r="r" b="b"/>
            <a:pathLst>
              <a:path w="2227223" h="2227223">
                <a:moveTo>
                  <a:pt x="0" y="0"/>
                </a:moveTo>
                <a:lnTo>
                  <a:pt x="2227222" y="0"/>
                </a:lnTo>
                <a:lnTo>
                  <a:pt x="2227222" y="2227222"/>
                </a:lnTo>
                <a:lnTo>
                  <a:pt x="0" y="22272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11" name="como">
            <a:hlinkClick r:id="" action="ppaction://media"/>
            <a:extLst>
              <a:ext uri="{FF2B5EF4-FFF2-40B4-BE49-F238E27FC236}">
                <a16:creationId xmlns:a16="http://schemas.microsoft.com/office/drawing/2014/main" id="{225A215F-176F-4991-8BE6-64858BF59B0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13" end="370.7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87966" y="6893013"/>
            <a:ext cx="406400" cy="406400"/>
          </a:xfrm>
          <a:prstGeom prst="rect">
            <a:avLst/>
          </a:prstGeom>
        </p:spPr>
      </p:pic>
      <p:pic>
        <p:nvPicPr>
          <p:cNvPr id="12" name="domodossola">
            <a:hlinkClick r:id="" action="ppaction://media"/>
            <a:extLst>
              <a:ext uri="{FF2B5EF4-FFF2-40B4-BE49-F238E27FC236}">
                <a16:creationId xmlns:a16="http://schemas.microsoft.com/office/drawing/2014/main" id="{D32C7A79-34D8-48CF-84CD-3482C8E0183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54" end="305.833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056100" y="281326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9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269549" y="631643"/>
            <a:ext cx="10018451" cy="7279524"/>
            <a:chOff x="0" y="0"/>
            <a:chExt cx="13357935" cy="9706032"/>
          </a:xfrm>
        </p:grpSpPr>
        <p:sp>
          <p:nvSpPr>
            <p:cNvPr id="4" name="TextBox 4"/>
            <p:cNvSpPr txBox="1"/>
            <p:nvPr/>
          </p:nvSpPr>
          <p:spPr>
            <a:xfrm rot="498201">
              <a:off x="61314" y="7971460"/>
              <a:ext cx="6135601" cy="1298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3"/>
                </a:lnSpc>
              </a:pPr>
              <a:r>
                <a:rPr lang="en-US" sz="5917">
                  <a:solidFill>
                    <a:srgbClr val="FF3131"/>
                  </a:solidFill>
                  <a:latin typeface="Canva Sans Bold"/>
                </a:rPr>
                <a:t>F</a:t>
              </a:r>
              <a:r>
                <a:rPr lang="en-US" sz="5917">
                  <a:solidFill>
                    <a:srgbClr val="000000"/>
                  </a:solidFill>
                  <a:latin typeface="Canva Sans Bold"/>
                </a:rPr>
                <a:t> di Firenze</a:t>
              </a:r>
            </a:p>
          </p:txBody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490951">
              <a:off x="487601" y="849373"/>
              <a:ext cx="12435840" cy="6995073"/>
              <a:chOff x="0" y="0"/>
              <a:chExt cx="1128903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287761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11287761" h="6350000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1" y="0"/>
                      <a:pt x="11287761" y="234950"/>
                      <a:pt x="11287761" y="525780"/>
                    </a:cubicBezTo>
                    <a:lnTo>
                      <a:pt x="11287761" y="5822950"/>
                    </a:lnTo>
                    <a:cubicBezTo>
                      <a:pt x="11287761" y="6113780"/>
                      <a:pt x="11052811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ubicBezTo>
                      <a:pt x="0" y="5824220"/>
                      <a:pt x="0" y="5824220"/>
                      <a:pt x="0" y="582422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9283" b="-9283"/>
                </a:stretch>
              </a:blipFill>
            </p:spPr>
          </p:sp>
        </p:grp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466023" y="3537441"/>
            <a:ext cx="6258591" cy="6113732"/>
            <a:chOff x="0" y="0"/>
            <a:chExt cx="4828540" cy="4716780"/>
          </a:xfrm>
        </p:grpSpPr>
        <p:sp>
          <p:nvSpPr>
            <p:cNvPr id="8" name="Freeform 8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-18315" r="-18315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5488785" y="7533469"/>
            <a:ext cx="2471659" cy="2471659"/>
          </a:xfrm>
          <a:custGeom>
            <a:avLst/>
            <a:gdLst/>
            <a:ahLst/>
            <a:cxnLst/>
            <a:rect l="l" t="t" r="r" b="b"/>
            <a:pathLst>
              <a:path w="2471659" h="2471659">
                <a:moveTo>
                  <a:pt x="0" y="0"/>
                </a:moveTo>
                <a:lnTo>
                  <a:pt x="2471659" y="0"/>
                </a:lnTo>
                <a:lnTo>
                  <a:pt x="2471659" y="2471659"/>
                </a:lnTo>
                <a:lnTo>
                  <a:pt x="0" y="24716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028756" y="6167545"/>
            <a:ext cx="2471659" cy="2471659"/>
          </a:xfrm>
          <a:custGeom>
            <a:avLst/>
            <a:gdLst/>
            <a:ahLst/>
            <a:cxnLst/>
            <a:rect l="l" t="t" r="r" b="b"/>
            <a:pathLst>
              <a:path w="2471659" h="2471659">
                <a:moveTo>
                  <a:pt x="0" y="0"/>
                </a:moveTo>
                <a:lnTo>
                  <a:pt x="2471659" y="0"/>
                </a:lnTo>
                <a:lnTo>
                  <a:pt x="2471659" y="2471659"/>
                </a:lnTo>
                <a:lnTo>
                  <a:pt x="0" y="24716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76923" y="2319358"/>
            <a:ext cx="4365439" cy="99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5917">
                <a:solidFill>
                  <a:srgbClr val="FF3131"/>
                </a:solidFill>
                <a:latin typeface="Canva Sans Bold"/>
              </a:rPr>
              <a:t>E</a:t>
            </a:r>
            <a:r>
              <a:rPr lang="en-US" sz="5917">
                <a:solidFill>
                  <a:srgbClr val="000000"/>
                </a:solidFill>
                <a:latin typeface="Canva Sans Bold"/>
              </a:rPr>
              <a:t> di Empoli</a:t>
            </a:r>
          </a:p>
        </p:txBody>
      </p:sp>
      <p:pic>
        <p:nvPicPr>
          <p:cNvPr id="12" name="empoli">
            <a:hlinkClick r:id="" action="ppaction://media"/>
            <a:extLst>
              <a:ext uri="{FF2B5EF4-FFF2-40B4-BE49-F238E27FC236}">
                <a16:creationId xmlns:a16="http://schemas.microsoft.com/office/drawing/2014/main" id="{7AECE228-A85A-47B3-8059-57671A2E92D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98" end="475.958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42362" y="2691829"/>
            <a:ext cx="406400" cy="406400"/>
          </a:xfrm>
          <a:prstGeom prst="rect">
            <a:avLst/>
          </a:prstGeom>
        </p:spPr>
      </p:pic>
      <p:pic>
        <p:nvPicPr>
          <p:cNvPr id="13" name="firenze">
            <a:hlinkClick r:id="" action="ppaction://media"/>
            <a:extLst>
              <a:ext uri="{FF2B5EF4-FFF2-40B4-BE49-F238E27FC236}">
                <a16:creationId xmlns:a16="http://schemas.microsoft.com/office/drawing/2014/main" id="{E59A5B15-29E9-45C7-A080-6D8F56167AB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25" end="394.7916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 rot="535900">
            <a:off x="12865925" y="737710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3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483145">
            <a:off x="182003" y="218498"/>
            <a:ext cx="10018451" cy="7279524"/>
            <a:chOff x="0" y="0"/>
            <a:chExt cx="13357935" cy="9706032"/>
          </a:xfrm>
        </p:grpSpPr>
        <p:sp>
          <p:nvSpPr>
            <p:cNvPr id="4" name="TextBox 4"/>
            <p:cNvSpPr txBox="1"/>
            <p:nvPr/>
          </p:nvSpPr>
          <p:spPr>
            <a:xfrm rot="498201">
              <a:off x="61314" y="7971460"/>
              <a:ext cx="6135601" cy="1298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3"/>
                </a:lnSpc>
              </a:pPr>
              <a:r>
                <a:rPr lang="en-US" sz="5917">
                  <a:solidFill>
                    <a:srgbClr val="FF3131"/>
                  </a:solidFill>
                  <a:latin typeface="Canva Sans Bold"/>
                </a:rPr>
                <a:t>G</a:t>
              </a:r>
              <a:r>
                <a:rPr lang="en-US" sz="5917">
                  <a:solidFill>
                    <a:srgbClr val="000000"/>
                  </a:solidFill>
                  <a:latin typeface="Canva Sans Bold"/>
                </a:rPr>
                <a:t> di Genova</a:t>
              </a:r>
            </a:p>
          </p:txBody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490951">
              <a:off x="487601" y="849373"/>
              <a:ext cx="12435840" cy="6995073"/>
              <a:chOff x="0" y="0"/>
              <a:chExt cx="1128903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287761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11287761" h="6350000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1" y="0"/>
                      <a:pt x="11287761" y="234950"/>
                      <a:pt x="11287761" y="525780"/>
                    </a:cubicBezTo>
                    <a:lnTo>
                      <a:pt x="11287761" y="5822950"/>
                    </a:lnTo>
                    <a:cubicBezTo>
                      <a:pt x="11287761" y="6113780"/>
                      <a:pt x="11052811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ubicBezTo>
                      <a:pt x="0" y="5824220"/>
                      <a:pt x="0" y="5824220"/>
                      <a:pt x="0" y="582422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9265" b="-9265"/>
                </a:stretch>
              </a:blipFill>
            </p:spPr>
          </p:sp>
        </p:grpSp>
      </p:grpSp>
      <p:grpSp>
        <p:nvGrpSpPr>
          <p:cNvPr id="7" name="Group 7"/>
          <p:cNvGrpSpPr/>
          <p:nvPr/>
        </p:nvGrpSpPr>
        <p:grpSpPr>
          <a:xfrm>
            <a:off x="11654157" y="2067180"/>
            <a:ext cx="6258591" cy="7156325"/>
            <a:chOff x="0" y="0"/>
            <a:chExt cx="8344788" cy="9541767"/>
          </a:xfrm>
        </p:grpSpPr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0" y="1390125"/>
              <a:ext cx="8344788" cy="8151642"/>
              <a:chOff x="0" y="0"/>
              <a:chExt cx="4828540" cy="471678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-7620"/>
                <a:ext cx="4833620" cy="4726940"/>
              </a:xfrm>
              <a:custGeom>
                <a:avLst/>
                <a:gdLst/>
                <a:ahLst/>
                <a:cxnLst/>
                <a:rect l="l" t="t" r="r" b="b"/>
                <a:pathLst>
                  <a:path w="4833620" h="4726940">
                    <a:moveTo>
                      <a:pt x="3416300" y="4662170"/>
                    </a:moveTo>
                    <a:cubicBezTo>
                      <a:pt x="3388360" y="4669790"/>
                      <a:pt x="3366770" y="4679950"/>
                      <a:pt x="3345180" y="4682490"/>
                    </a:cubicBezTo>
                    <a:cubicBezTo>
                      <a:pt x="3223260" y="4692650"/>
                      <a:pt x="3102610" y="4702810"/>
                      <a:pt x="2980690" y="4711700"/>
                    </a:cubicBezTo>
                    <a:cubicBezTo>
                      <a:pt x="2918460" y="4715510"/>
                      <a:pt x="2856230" y="4719320"/>
                      <a:pt x="2794000" y="4720590"/>
                    </a:cubicBezTo>
                    <a:cubicBezTo>
                      <a:pt x="2726690" y="4723130"/>
                      <a:pt x="2659380" y="4726940"/>
                      <a:pt x="2593340" y="4724400"/>
                    </a:cubicBezTo>
                    <a:cubicBezTo>
                      <a:pt x="2529840" y="4723130"/>
                      <a:pt x="2466340" y="4719320"/>
                      <a:pt x="2405380" y="4707890"/>
                    </a:cubicBezTo>
                    <a:cubicBezTo>
                      <a:pt x="2326640" y="4693920"/>
                      <a:pt x="2246630" y="4693920"/>
                      <a:pt x="2169160" y="4681220"/>
                    </a:cubicBezTo>
                    <a:cubicBezTo>
                      <a:pt x="1967230" y="4648200"/>
                      <a:pt x="1761490" y="4657090"/>
                      <a:pt x="1558290" y="4643120"/>
                    </a:cubicBezTo>
                    <a:cubicBezTo>
                      <a:pt x="1443990" y="4635500"/>
                      <a:pt x="1329690" y="4617720"/>
                      <a:pt x="1215390" y="4602480"/>
                    </a:cubicBezTo>
                    <a:cubicBezTo>
                      <a:pt x="1085850" y="4585970"/>
                      <a:pt x="956310" y="4566920"/>
                      <a:pt x="825500" y="4549140"/>
                    </a:cubicBezTo>
                    <a:cubicBezTo>
                      <a:pt x="730250" y="4536440"/>
                      <a:pt x="633730" y="4523740"/>
                      <a:pt x="538480" y="4511040"/>
                    </a:cubicBezTo>
                    <a:cubicBezTo>
                      <a:pt x="535940" y="4511040"/>
                      <a:pt x="533400" y="4509770"/>
                      <a:pt x="530860" y="4509770"/>
                    </a:cubicBezTo>
                    <a:cubicBezTo>
                      <a:pt x="450850" y="4475479"/>
                      <a:pt x="365760" y="4448810"/>
                      <a:pt x="292100" y="4404360"/>
                    </a:cubicBezTo>
                    <a:cubicBezTo>
                      <a:pt x="167640" y="4328160"/>
                      <a:pt x="114300" y="4206240"/>
                      <a:pt x="109220" y="4062730"/>
                    </a:cubicBezTo>
                    <a:cubicBezTo>
                      <a:pt x="107950" y="4013200"/>
                      <a:pt x="101600" y="3964940"/>
                      <a:pt x="101600" y="3915410"/>
                    </a:cubicBezTo>
                    <a:cubicBezTo>
                      <a:pt x="102870" y="3846830"/>
                      <a:pt x="107950" y="3779520"/>
                      <a:pt x="111760" y="3712210"/>
                    </a:cubicBezTo>
                    <a:cubicBezTo>
                      <a:pt x="121920" y="3511550"/>
                      <a:pt x="127000" y="3310890"/>
                      <a:pt x="111760" y="3110230"/>
                    </a:cubicBezTo>
                    <a:cubicBezTo>
                      <a:pt x="97790" y="2929890"/>
                      <a:pt x="85090" y="2750820"/>
                      <a:pt x="71120" y="2570480"/>
                    </a:cubicBezTo>
                    <a:cubicBezTo>
                      <a:pt x="62230" y="2454910"/>
                      <a:pt x="50800" y="2340610"/>
                      <a:pt x="43180" y="2225040"/>
                    </a:cubicBezTo>
                    <a:cubicBezTo>
                      <a:pt x="38100" y="2148840"/>
                      <a:pt x="39370" y="2071370"/>
                      <a:pt x="34290" y="1995170"/>
                    </a:cubicBezTo>
                    <a:cubicBezTo>
                      <a:pt x="31750" y="1951990"/>
                      <a:pt x="17780" y="1910080"/>
                      <a:pt x="16510" y="1866900"/>
                    </a:cubicBezTo>
                    <a:cubicBezTo>
                      <a:pt x="11430" y="1762760"/>
                      <a:pt x="10160" y="1657350"/>
                      <a:pt x="7620" y="1551940"/>
                    </a:cubicBezTo>
                    <a:cubicBezTo>
                      <a:pt x="6350" y="1511300"/>
                      <a:pt x="0" y="1470660"/>
                      <a:pt x="1270" y="1430020"/>
                    </a:cubicBezTo>
                    <a:cubicBezTo>
                      <a:pt x="2540" y="1366520"/>
                      <a:pt x="10160" y="1303020"/>
                      <a:pt x="11430" y="1239520"/>
                    </a:cubicBezTo>
                    <a:cubicBezTo>
                      <a:pt x="12700" y="1165860"/>
                      <a:pt x="5080" y="1092200"/>
                      <a:pt x="7620" y="1019810"/>
                    </a:cubicBezTo>
                    <a:cubicBezTo>
                      <a:pt x="7620" y="949960"/>
                      <a:pt x="16510" y="881380"/>
                      <a:pt x="25400" y="811530"/>
                    </a:cubicBezTo>
                    <a:cubicBezTo>
                      <a:pt x="27940" y="787400"/>
                      <a:pt x="45720" y="765810"/>
                      <a:pt x="50800" y="741680"/>
                    </a:cubicBezTo>
                    <a:cubicBezTo>
                      <a:pt x="72390" y="622300"/>
                      <a:pt x="95250" y="502920"/>
                      <a:pt x="151130" y="392430"/>
                    </a:cubicBezTo>
                    <a:cubicBezTo>
                      <a:pt x="163830" y="368300"/>
                      <a:pt x="184150" y="346710"/>
                      <a:pt x="203200" y="327660"/>
                    </a:cubicBezTo>
                    <a:cubicBezTo>
                      <a:pt x="209550" y="321310"/>
                      <a:pt x="224790" y="325120"/>
                      <a:pt x="228600" y="325120"/>
                    </a:cubicBezTo>
                    <a:cubicBezTo>
                      <a:pt x="237490" y="308610"/>
                      <a:pt x="242570" y="292100"/>
                      <a:pt x="252730" y="284480"/>
                    </a:cubicBezTo>
                    <a:cubicBezTo>
                      <a:pt x="307340" y="242570"/>
                      <a:pt x="364490" y="212090"/>
                      <a:pt x="435610" y="204470"/>
                    </a:cubicBezTo>
                    <a:cubicBezTo>
                      <a:pt x="488950" y="198120"/>
                      <a:pt x="541020" y="175260"/>
                      <a:pt x="594360" y="162560"/>
                    </a:cubicBezTo>
                    <a:cubicBezTo>
                      <a:pt x="659130" y="147320"/>
                      <a:pt x="723900" y="129540"/>
                      <a:pt x="791210" y="120650"/>
                    </a:cubicBezTo>
                    <a:cubicBezTo>
                      <a:pt x="852170" y="113030"/>
                      <a:pt x="910590" y="96520"/>
                      <a:pt x="972820" y="91440"/>
                    </a:cubicBezTo>
                    <a:cubicBezTo>
                      <a:pt x="1036320" y="86360"/>
                      <a:pt x="1099820" y="71120"/>
                      <a:pt x="1164590" y="66040"/>
                    </a:cubicBezTo>
                    <a:cubicBezTo>
                      <a:pt x="1339850" y="53340"/>
                      <a:pt x="1516380" y="44450"/>
                      <a:pt x="1691640" y="34290"/>
                    </a:cubicBezTo>
                    <a:cubicBezTo>
                      <a:pt x="1734820" y="31750"/>
                      <a:pt x="1778000" y="34290"/>
                      <a:pt x="1821180" y="35560"/>
                    </a:cubicBezTo>
                    <a:cubicBezTo>
                      <a:pt x="1842770" y="36830"/>
                      <a:pt x="1864360" y="41910"/>
                      <a:pt x="1887220" y="44450"/>
                    </a:cubicBezTo>
                    <a:cubicBezTo>
                      <a:pt x="1897380" y="45720"/>
                      <a:pt x="1907540" y="41910"/>
                      <a:pt x="1917700" y="41910"/>
                    </a:cubicBezTo>
                    <a:cubicBezTo>
                      <a:pt x="1948180" y="41910"/>
                      <a:pt x="1979930" y="41910"/>
                      <a:pt x="2010410" y="40640"/>
                    </a:cubicBezTo>
                    <a:cubicBezTo>
                      <a:pt x="2068830" y="38100"/>
                      <a:pt x="2128520" y="31750"/>
                      <a:pt x="2186940" y="31750"/>
                    </a:cubicBezTo>
                    <a:cubicBezTo>
                      <a:pt x="2244090" y="31750"/>
                      <a:pt x="2301240" y="35560"/>
                      <a:pt x="2358390" y="38100"/>
                    </a:cubicBezTo>
                    <a:lnTo>
                      <a:pt x="2404110" y="38100"/>
                    </a:lnTo>
                    <a:cubicBezTo>
                      <a:pt x="2473960" y="35560"/>
                      <a:pt x="2542540" y="35560"/>
                      <a:pt x="2612390" y="31750"/>
                    </a:cubicBezTo>
                    <a:cubicBezTo>
                      <a:pt x="2679700" y="27940"/>
                      <a:pt x="2745740" y="19050"/>
                      <a:pt x="2813050" y="15240"/>
                    </a:cubicBezTo>
                    <a:cubicBezTo>
                      <a:pt x="2844800" y="12700"/>
                      <a:pt x="2877820" y="12700"/>
                      <a:pt x="2909570" y="19050"/>
                    </a:cubicBezTo>
                    <a:cubicBezTo>
                      <a:pt x="2957830" y="27940"/>
                      <a:pt x="3003550" y="33020"/>
                      <a:pt x="3051810" y="19050"/>
                    </a:cubicBezTo>
                    <a:cubicBezTo>
                      <a:pt x="3069590" y="13970"/>
                      <a:pt x="3092450" y="22860"/>
                      <a:pt x="3112770" y="25400"/>
                    </a:cubicBezTo>
                    <a:cubicBezTo>
                      <a:pt x="3121660" y="26670"/>
                      <a:pt x="3131820" y="29210"/>
                      <a:pt x="3136900" y="25400"/>
                    </a:cubicBezTo>
                    <a:cubicBezTo>
                      <a:pt x="3171190" y="0"/>
                      <a:pt x="3202940" y="6350"/>
                      <a:pt x="3235960" y="27940"/>
                    </a:cubicBezTo>
                    <a:cubicBezTo>
                      <a:pt x="3239770" y="30480"/>
                      <a:pt x="3249930" y="24130"/>
                      <a:pt x="3257550" y="24130"/>
                    </a:cubicBezTo>
                    <a:cubicBezTo>
                      <a:pt x="3288030" y="24130"/>
                      <a:pt x="3318510" y="24130"/>
                      <a:pt x="3350260" y="25400"/>
                    </a:cubicBezTo>
                    <a:cubicBezTo>
                      <a:pt x="3373120" y="26670"/>
                      <a:pt x="3394710" y="34290"/>
                      <a:pt x="3417570" y="36830"/>
                    </a:cubicBezTo>
                    <a:cubicBezTo>
                      <a:pt x="3467100" y="43180"/>
                      <a:pt x="3517900" y="53340"/>
                      <a:pt x="3568700" y="53340"/>
                    </a:cubicBezTo>
                    <a:cubicBezTo>
                      <a:pt x="3663950" y="54610"/>
                      <a:pt x="3759200" y="58420"/>
                      <a:pt x="3853180" y="78740"/>
                    </a:cubicBezTo>
                    <a:cubicBezTo>
                      <a:pt x="3940809" y="97790"/>
                      <a:pt x="4030980" y="97790"/>
                      <a:pt x="4119880" y="113030"/>
                    </a:cubicBezTo>
                    <a:cubicBezTo>
                      <a:pt x="4173220" y="121920"/>
                      <a:pt x="4227830" y="138430"/>
                      <a:pt x="4273550" y="165100"/>
                    </a:cubicBezTo>
                    <a:cubicBezTo>
                      <a:pt x="4323080" y="193040"/>
                      <a:pt x="4361180" y="238760"/>
                      <a:pt x="4405630" y="276860"/>
                    </a:cubicBezTo>
                    <a:cubicBezTo>
                      <a:pt x="4422139" y="290830"/>
                      <a:pt x="4446270" y="300990"/>
                      <a:pt x="4457700" y="318770"/>
                    </a:cubicBezTo>
                    <a:cubicBezTo>
                      <a:pt x="4490720" y="367030"/>
                      <a:pt x="4519930" y="417830"/>
                      <a:pt x="4549140" y="468630"/>
                    </a:cubicBezTo>
                    <a:cubicBezTo>
                      <a:pt x="4570730" y="505460"/>
                      <a:pt x="4592320" y="543560"/>
                      <a:pt x="4608830" y="581660"/>
                    </a:cubicBezTo>
                    <a:cubicBezTo>
                      <a:pt x="4626610" y="626110"/>
                      <a:pt x="4640580" y="671830"/>
                      <a:pt x="4654550" y="718820"/>
                    </a:cubicBezTo>
                    <a:cubicBezTo>
                      <a:pt x="4676140" y="792480"/>
                      <a:pt x="4701540" y="866140"/>
                      <a:pt x="4715510" y="942340"/>
                    </a:cubicBezTo>
                    <a:cubicBezTo>
                      <a:pt x="4735830" y="1049020"/>
                      <a:pt x="4745990" y="1158240"/>
                      <a:pt x="4761230" y="1266190"/>
                    </a:cubicBezTo>
                    <a:cubicBezTo>
                      <a:pt x="4766310" y="1301750"/>
                      <a:pt x="4772660" y="1337310"/>
                      <a:pt x="4775200" y="1372870"/>
                    </a:cubicBezTo>
                    <a:cubicBezTo>
                      <a:pt x="4782820" y="1474470"/>
                      <a:pt x="4787900" y="1574800"/>
                      <a:pt x="4794250" y="1676400"/>
                    </a:cubicBezTo>
                    <a:cubicBezTo>
                      <a:pt x="4803140" y="1802130"/>
                      <a:pt x="4815840" y="1926590"/>
                      <a:pt x="4822190" y="2052320"/>
                    </a:cubicBezTo>
                    <a:cubicBezTo>
                      <a:pt x="4828540" y="2172970"/>
                      <a:pt x="4833620" y="2294890"/>
                      <a:pt x="4831080" y="2416810"/>
                    </a:cubicBezTo>
                    <a:cubicBezTo>
                      <a:pt x="4827270" y="2620010"/>
                      <a:pt x="4817110" y="2821940"/>
                      <a:pt x="4806950" y="3025140"/>
                    </a:cubicBezTo>
                    <a:cubicBezTo>
                      <a:pt x="4800600" y="3150870"/>
                      <a:pt x="4791710" y="3275330"/>
                      <a:pt x="4779010" y="3399790"/>
                    </a:cubicBezTo>
                    <a:cubicBezTo>
                      <a:pt x="4766310" y="3524250"/>
                      <a:pt x="4747260" y="3647440"/>
                      <a:pt x="4733290" y="3771900"/>
                    </a:cubicBezTo>
                    <a:cubicBezTo>
                      <a:pt x="4723130" y="3858260"/>
                      <a:pt x="4720590" y="3944620"/>
                      <a:pt x="4709160" y="4029710"/>
                    </a:cubicBezTo>
                    <a:cubicBezTo>
                      <a:pt x="4699000" y="4107180"/>
                      <a:pt x="4660900" y="4175760"/>
                      <a:pt x="4610100" y="4232910"/>
                    </a:cubicBezTo>
                    <a:cubicBezTo>
                      <a:pt x="4568191" y="4281170"/>
                      <a:pt x="4535170" y="4335780"/>
                      <a:pt x="4491991" y="4382770"/>
                    </a:cubicBezTo>
                    <a:cubicBezTo>
                      <a:pt x="4453891" y="4424679"/>
                      <a:pt x="4411981" y="4466590"/>
                      <a:pt x="4345941" y="4467860"/>
                    </a:cubicBezTo>
                    <a:cubicBezTo>
                      <a:pt x="4330700" y="4467860"/>
                      <a:pt x="4316731" y="4483100"/>
                      <a:pt x="4301491" y="4490720"/>
                    </a:cubicBezTo>
                    <a:cubicBezTo>
                      <a:pt x="4236720" y="4518660"/>
                      <a:pt x="4169411" y="4542790"/>
                      <a:pt x="4105911" y="4573270"/>
                    </a:cubicBezTo>
                    <a:cubicBezTo>
                      <a:pt x="3989070" y="4629150"/>
                      <a:pt x="3863341" y="4638040"/>
                      <a:pt x="3737611" y="4643120"/>
                    </a:cubicBezTo>
                    <a:cubicBezTo>
                      <a:pt x="3689351" y="4645660"/>
                      <a:pt x="3639820" y="4641850"/>
                      <a:pt x="3591561" y="4645660"/>
                    </a:cubicBezTo>
                    <a:cubicBezTo>
                      <a:pt x="3567431" y="4646930"/>
                      <a:pt x="3544570" y="4658360"/>
                      <a:pt x="3521711" y="4663440"/>
                    </a:cubicBezTo>
                    <a:cubicBezTo>
                      <a:pt x="3511551" y="4665980"/>
                      <a:pt x="3501391" y="4664710"/>
                      <a:pt x="3489961" y="4665980"/>
                    </a:cubicBezTo>
                    <a:cubicBezTo>
                      <a:pt x="3474720" y="4667250"/>
                      <a:pt x="3459481" y="4671060"/>
                      <a:pt x="3444241" y="4669790"/>
                    </a:cubicBezTo>
                    <a:cubicBezTo>
                      <a:pt x="3429000" y="4667250"/>
                      <a:pt x="3418841" y="4662170"/>
                      <a:pt x="3416300" y="466217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4544" r="-4544"/>
                </a:stretch>
              </a:blip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547866" y="-104775"/>
              <a:ext cx="5820586" cy="1204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83"/>
                </a:lnSpc>
              </a:pPr>
              <a:r>
                <a:rPr lang="en-US" sz="5417">
                  <a:solidFill>
                    <a:srgbClr val="FF3131"/>
                  </a:solidFill>
                  <a:latin typeface="Canva Sans Bold"/>
                </a:rPr>
                <a:t>H</a:t>
              </a:r>
              <a:r>
                <a:rPr lang="en-US" sz="5417">
                  <a:solidFill>
                    <a:srgbClr val="000000"/>
                  </a:solidFill>
                  <a:latin typeface="Canva Sans Bold"/>
                </a:rPr>
                <a:t> di Hotel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6732477" y="5287469"/>
            <a:ext cx="2411523" cy="2411523"/>
          </a:xfrm>
          <a:custGeom>
            <a:avLst/>
            <a:gdLst/>
            <a:ahLst/>
            <a:cxnLst/>
            <a:rect l="l" t="t" r="r" b="b"/>
            <a:pathLst>
              <a:path w="2411523" h="2411523">
                <a:moveTo>
                  <a:pt x="0" y="0"/>
                </a:moveTo>
                <a:lnTo>
                  <a:pt x="2411523" y="0"/>
                </a:lnTo>
                <a:lnTo>
                  <a:pt x="2411523" y="2411524"/>
                </a:lnTo>
                <a:lnTo>
                  <a:pt x="0" y="24115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pic>
        <p:nvPicPr>
          <p:cNvPr id="12" name="genova">
            <a:hlinkClick r:id="" action="ppaction://media"/>
            <a:extLst>
              <a:ext uri="{FF2B5EF4-FFF2-40B4-BE49-F238E27FC236}">
                <a16:creationId xmlns:a16="http://schemas.microsoft.com/office/drawing/2014/main" id="{82A083A7-BE6F-467B-91F2-AFE89182E41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92" end="43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1728" y="6959265"/>
            <a:ext cx="406400" cy="406400"/>
          </a:xfrm>
          <a:prstGeom prst="rect">
            <a:avLst/>
          </a:prstGeom>
        </p:spPr>
      </p:pic>
      <p:pic>
        <p:nvPicPr>
          <p:cNvPr id="13" name="hotel">
            <a:hlinkClick r:id="" action="ppaction://media"/>
            <a:extLst>
              <a:ext uri="{FF2B5EF4-FFF2-40B4-BE49-F238E27FC236}">
                <a16:creationId xmlns:a16="http://schemas.microsoft.com/office/drawing/2014/main" id="{BEFB2640-5A85-451E-AF07-C45772B084E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462" end="411.791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024097" y="2236906"/>
            <a:ext cx="468194" cy="468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4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 noChangeAspect="1"/>
          </p:cNvGrpSpPr>
          <p:nvPr/>
        </p:nvGrpSpPr>
        <p:grpSpPr>
          <a:xfrm rot="490951">
            <a:off x="8808709" y="1073531"/>
            <a:ext cx="9326880" cy="5246304"/>
            <a:chOff x="0" y="0"/>
            <a:chExt cx="1128903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5"/>
              <a:stretch>
                <a:fillRect t="-9339" b="-933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596118" y="1604140"/>
            <a:ext cx="7504092" cy="7654160"/>
            <a:chOff x="0" y="0"/>
            <a:chExt cx="10005456" cy="10205547"/>
          </a:xfrm>
        </p:grpSpPr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0" y="1484410"/>
              <a:ext cx="8344788" cy="8151642"/>
              <a:chOff x="0" y="0"/>
              <a:chExt cx="4828540" cy="471678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-7620"/>
                <a:ext cx="4833620" cy="4726940"/>
              </a:xfrm>
              <a:custGeom>
                <a:avLst/>
                <a:gdLst/>
                <a:ahLst/>
                <a:cxnLst/>
                <a:rect l="l" t="t" r="r" b="b"/>
                <a:pathLst>
                  <a:path w="4833620" h="4726940">
                    <a:moveTo>
                      <a:pt x="3416300" y="4662170"/>
                    </a:moveTo>
                    <a:cubicBezTo>
                      <a:pt x="3388360" y="4669790"/>
                      <a:pt x="3366770" y="4679950"/>
                      <a:pt x="3345180" y="4682490"/>
                    </a:cubicBezTo>
                    <a:cubicBezTo>
                      <a:pt x="3223260" y="4692650"/>
                      <a:pt x="3102610" y="4702810"/>
                      <a:pt x="2980690" y="4711700"/>
                    </a:cubicBezTo>
                    <a:cubicBezTo>
                      <a:pt x="2918460" y="4715510"/>
                      <a:pt x="2856230" y="4719320"/>
                      <a:pt x="2794000" y="4720590"/>
                    </a:cubicBezTo>
                    <a:cubicBezTo>
                      <a:pt x="2726690" y="4723130"/>
                      <a:pt x="2659380" y="4726940"/>
                      <a:pt x="2593340" y="4724400"/>
                    </a:cubicBezTo>
                    <a:cubicBezTo>
                      <a:pt x="2529840" y="4723130"/>
                      <a:pt x="2466340" y="4719320"/>
                      <a:pt x="2405380" y="4707890"/>
                    </a:cubicBezTo>
                    <a:cubicBezTo>
                      <a:pt x="2326640" y="4693920"/>
                      <a:pt x="2246630" y="4693920"/>
                      <a:pt x="2169160" y="4681220"/>
                    </a:cubicBezTo>
                    <a:cubicBezTo>
                      <a:pt x="1967230" y="4648200"/>
                      <a:pt x="1761490" y="4657090"/>
                      <a:pt x="1558290" y="4643120"/>
                    </a:cubicBezTo>
                    <a:cubicBezTo>
                      <a:pt x="1443990" y="4635500"/>
                      <a:pt x="1329690" y="4617720"/>
                      <a:pt x="1215390" y="4602480"/>
                    </a:cubicBezTo>
                    <a:cubicBezTo>
                      <a:pt x="1085850" y="4585970"/>
                      <a:pt x="956310" y="4566920"/>
                      <a:pt x="825500" y="4549140"/>
                    </a:cubicBezTo>
                    <a:cubicBezTo>
                      <a:pt x="730250" y="4536440"/>
                      <a:pt x="633730" y="4523740"/>
                      <a:pt x="538480" y="4511040"/>
                    </a:cubicBezTo>
                    <a:cubicBezTo>
                      <a:pt x="535940" y="4511040"/>
                      <a:pt x="533400" y="4509770"/>
                      <a:pt x="530860" y="4509770"/>
                    </a:cubicBezTo>
                    <a:cubicBezTo>
                      <a:pt x="450850" y="4475479"/>
                      <a:pt x="365760" y="4448810"/>
                      <a:pt x="292100" y="4404360"/>
                    </a:cubicBezTo>
                    <a:cubicBezTo>
                      <a:pt x="167640" y="4328160"/>
                      <a:pt x="114300" y="4206240"/>
                      <a:pt x="109220" y="4062730"/>
                    </a:cubicBezTo>
                    <a:cubicBezTo>
                      <a:pt x="107950" y="4013200"/>
                      <a:pt x="101600" y="3964940"/>
                      <a:pt x="101600" y="3915410"/>
                    </a:cubicBezTo>
                    <a:cubicBezTo>
                      <a:pt x="102870" y="3846830"/>
                      <a:pt x="107950" y="3779520"/>
                      <a:pt x="111760" y="3712210"/>
                    </a:cubicBezTo>
                    <a:cubicBezTo>
                      <a:pt x="121920" y="3511550"/>
                      <a:pt x="127000" y="3310890"/>
                      <a:pt x="111760" y="3110230"/>
                    </a:cubicBezTo>
                    <a:cubicBezTo>
                      <a:pt x="97790" y="2929890"/>
                      <a:pt x="85090" y="2750820"/>
                      <a:pt x="71120" y="2570480"/>
                    </a:cubicBezTo>
                    <a:cubicBezTo>
                      <a:pt x="62230" y="2454910"/>
                      <a:pt x="50800" y="2340610"/>
                      <a:pt x="43180" y="2225040"/>
                    </a:cubicBezTo>
                    <a:cubicBezTo>
                      <a:pt x="38100" y="2148840"/>
                      <a:pt x="39370" y="2071370"/>
                      <a:pt x="34290" y="1995170"/>
                    </a:cubicBezTo>
                    <a:cubicBezTo>
                      <a:pt x="31750" y="1951990"/>
                      <a:pt x="17780" y="1910080"/>
                      <a:pt x="16510" y="1866900"/>
                    </a:cubicBezTo>
                    <a:cubicBezTo>
                      <a:pt x="11430" y="1762760"/>
                      <a:pt x="10160" y="1657350"/>
                      <a:pt x="7620" y="1551940"/>
                    </a:cubicBezTo>
                    <a:cubicBezTo>
                      <a:pt x="6350" y="1511300"/>
                      <a:pt x="0" y="1470660"/>
                      <a:pt x="1270" y="1430020"/>
                    </a:cubicBezTo>
                    <a:cubicBezTo>
                      <a:pt x="2540" y="1366520"/>
                      <a:pt x="10160" y="1303020"/>
                      <a:pt x="11430" y="1239520"/>
                    </a:cubicBezTo>
                    <a:cubicBezTo>
                      <a:pt x="12700" y="1165860"/>
                      <a:pt x="5080" y="1092200"/>
                      <a:pt x="7620" y="1019810"/>
                    </a:cubicBezTo>
                    <a:cubicBezTo>
                      <a:pt x="7620" y="949960"/>
                      <a:pt x="16510" y="881380"/>
                      <a:pt x="25400" y="811530"/>
                    </a:cubicBezTo>
                    <a:cubicBezTo>
                      <a:pt x="27940" y="787400"/>
                      <a:pt x="45720" y="765810"/>
                      <a:pt x="50800" y="741680"/>
                    </a:cubicBezTo>
                    <a:cubicBezTo>
                      <a:pt x="72390" y="622300"/>
                      <a:pt x="95250" y="502920"/>
                      <a:pt x="151130" y="392430"/>
                    </a:cubicBezTo>
                    <a:cubicBezTo>
                      <a:pt x="163830" y="368300"/>
                      <a:pt x="184150" y="346710"/>
                      <a:pt x="203200" y="327660"/>
                    </a:cubicBezTo>
                    <a:cubicBezTo>
                      <a:pt x="209550" y="321310"/>
                      <a:pt x="224790" y="325120"/>
                      <a:pt x="228600" y="325120"/>
                    </a:cubicBezTo>
                    <a:cubicBezTo>
                      <a:pt x="237490" y="308610"/>
                      <a:pt x="242570" y="292100"/>
                      <a:pt x="252730" y="284480"/>
                    </a:cubicBezTo>
                    <a:cubicBezTo>
                      <a:pt x="307340" y="242570"/>
                      <a:pt x="364490" y="212090"/>
                      <a:pt x="435610" y="204470"/>
                    </a:cubicBezTo>
                    <a:cubicBezTo>
                      <a:pt x="488950" y="198120"/>
                      <a:pt x="541020" y="175260"/>
                      <a:pt x="594360" y="162560"/>
                    </a:cubicBezTo>
                    <a:cubicBezTo>
                      <a:pt x="659130" y="147320"/>
                      <a:pt x="723900" y="129540"/>
                      <a:pt x="791210" y="120650"/>
                    </a:cubicBezTo>
                    <a:cubicBezTo>
                      <a:pt x="852170" y="113030"/>
                      <a:pt x="910590" y="96520"/>
                      <a:pt x="972820" y="91440"/>
                    </a:cubicBezTo>
                    <a:cubicBezTo>
                      <a:pt x="1036320" y="86360"/>
                      <a:pt x="1099820" y="71120"/>
                      <a:pt x="1164590" y="66040"/>
                    </a:cubicBezTo>
                    <a:cubicBezTo>
                      <a:pt x="1339850" y="53340"/>
                      <a:pt x="1516380" y="44450"/>
                      <a:pt x="1691640" y="34290"/>
                    </a:cubicBezTo>
                    <a:cubicBezTo>
                      <a:pt x="1734820" y="31750"/>
                      <a:pt x="1778000" y="34290"/>
                      <a:pt x="1821180" y="35560"/>
                    </a:cubicBezTo>
                    <a:cubicBezTo>
                      <a:pt x="1842770" y="36830"/>
                      <a:pt x="1864360" y="41910"/>
                      <a:pt x="1887220" y="44450"/>
                    </a:cubicBezTo>
                    <a:cubicBezTo>
                      <a:pt x="1897380" y="45720"/>
                      <a:pt x="1907540" y="41910"/>
                      <a:pt x="1917700" y="41910"/>
                    </a:cubicBezTo>
                    <a:cubicBezTo>
                      <a:pt x="1948180" y="41910"/>
                      <a:pt x="1979930" y="41910"/>
                      <a:pt x="2010410" y="40640"/>
                    </a:cubicBezTo>
                    <a:cubicBezTo>
                      <a:pt x="2068830" y="38100"/>
                      <a:pt x="2128520" y="31750"/>
                      <a:pt x="2186940" y="31750"/>
                    </a:cubicBezTo>
                    <a:cubicBezTo>
                      <a:pt x="2244090" y="31750"/>
                      <a:pt x="2301240" y="35560"/>
                      <a:pt x="2358390" y="38100"/>
                    </a:cubicBezTo>
                    <a:lnTo>
                      <a:pt x="2404110" y="38100"/>
                    </a:lnTo>
                    <a:cubicBezTo>
                      <a:pt x="2473960" y="35560"/>
                      <a:pt x="2542540" y="35560"/>
                      <a:pt x="2612390" y="31750"/>
                    </a:cubicBezTo>
                    <a:cubicBezTo>
                      <a:pt x="2679700" y="27940"/>
                      <a:pt x="2745740" y="19050"/>
                      <a:pt x="2813050" y="15240"/>
                    </a:cubicBezTo>
                    <a:cubicBezTo>
                      <a:pt x="2844800" y="12700"/>
                      <a:pt x="2877820" y="12700"/>
                      <a:pt x="2909570" y="19050"/>
                    </a:cubicBezTo>
                    <a:cubicBezTo>
                      <a:pt x="2957830" y="27940"/>
                      <a:pt x="3003550" y="33020"/>
                      <a:pt x="3051810" y="19050"/>
                    </a:cubicBezTo>
                    <a:cubicBezTo>
                      <a:pt x="3069590" y="13970"/>
                      <a:pt x="3092450" y="22860"/>
                      <a:pt x="3112770" y="25400"/>
                    </a:cubicBezTo>
                    <a:cubicBezTo>
                      <a:pt x="3121660" y="26670"/>
                      <a:pt x="3131820" y="29210"/>
                      <a:pt x="3136900" y="25400"/>
                    </a:cubicBezTo>
                    <a:cubicBezTo>
                      <a:pt x="3171190" y="0"/>
                      <a:pt x="3202940" y="6350"/>
                      <a:pt x="3235960" y="27940"/>
                    </a:cubicBezTo>
                    <a:cubicBezTo>
                      <a:pt x="3239770" y="30480"/>
                      <a:pt x="3249930" y="24130"/>
                      <a:pt x="3257550" y="24130"/>
                    </a:cubicBezTo>
                    <a:cubicBezTo>
                      <a:pt x="3288030" y="24130"/>
                      <a:pt x="3318510" y="24130"/>
                      <a:pt x="3350260" y="25400"/>
                    </a:cubicBezTo>
                    <a:cubicBezTo>
                      <a:pt x="3373120" y="26670"/>
                      <a:pt x="3394710" y="34290"/>
                      <a:pt x="3417570" y="36830"/>
                    </a:cubicBezTo>
                    <a:cubicBezTo>
                      <a:pt x="3467100" y="43180"/>
                      <a:pt x="3517900" y="53340"/>
                      <a:pt x="3568700" y="53340"/>
                    </a:cubicBezTo>
                    <a:cubicBezTo>
                      <a:pt x="3663950" y="54610"/>
                      <a:pt x="3759200" y="58420"/>
                      <a:pt x="3853180" y="78740"/>
                    </a:cubicBezTo>
                    <a:cubicBezTo>
                      <a:pt x="3940809" y="97790"/>
                      <a:pt x="4030980" y="97790"/>
                      <a:pt x="4119880" y="113030"/>
                    </a:cubicBezTo>
                    <a:cubicBezTo>
                      <a:pt x="4173220" y="121920"/>
                      <a:pt x="4227830" y="138430"/>
                      <a:pt x="4273550" y="165100"/>
                    </a:cubicBezTo>
                    <a:cubicBezTo>
                      <a:pt x="4323080" y="193040"/>
                      <a:pt x="4361180" y="238760"/>
                      <a:pt x="4405630" y="276860"/>
                    </a:cubicBezTo>
                    <a:cubicBezTo>
                      <a:pt x="4422139" y="290830"/>
                      <a:pt x="4446270" y="300990"/>
                      <a:pt x="4457700" y="318770"/>
                    </a:cubicBezTo>
                    <a:cubicBezTo>
                      <a:pt x="4490720" y="367030"/>
                      <a:pt x="4519930" y="417830"/>
                      <a:pt x="4549140" y="468630"/>
                    </a:cubicBezTo>
                    <a:cubicBezTo>
                      <a:pt x="4570730" y="505460"/>
                      <a:pt x="4592320" y="543560"/>
                      <a:pt x="4608830" y="581660"/>
                    </a:cubicBezTo>
                    <a:cubicBezTo>
                      <a:pt x="4626610" y="626110"/>
                      <a:pt x="4640580" y="671830"/>
                      <a:pt x="4654550" y="718820"/>
                    </a:cubicBezTo>
                    <a:cubicBezTo>
                      <a:pt x="4676140" y="792480"/>
                      <a:pt x="4701540" y="866140"/>
                      <a:pt x="4715510" y="942340"/>
                    </a:cubicBezTo>
                    <a:cubicBezTo>
                      <a:pt x="4735830" y="1049020"/>
                      <a:pt x="4745990" y="1158240"/>
                      <a:pt x="4761230" y="1266190"/>
                    </a:cubicBezTo>
                    <a:cubicBezTo>
                      <a:pt x="4766310" y="1301750"/>
                      <a:pt x="4772660" y="1337310"/>
                      <a:pt x="4775200" y="1372870"/>
                    </a:cubicBezTo>
                    <a:cubicBezTo>
                      <a:pt x="4782820" y="1474470"/>
                      <a:pt x="4787900" y="1574800"/>
                      <a:pt x="4794250" y="1676400"/>
                    </a:cubicBezTo>
                    <a:cubicBezTo>
                      <a:pt x="4803140" y="1802130"/>
                      <a:pt x="4815840" y="1926590"/>
                      <a:pt x="4822190" y="2052320"/>
                    </a:cubicBezTo>
                    <a:cubicBezTo>
                      <a:pt x="4828540" y="2172970"/>
                      <a:pt x="4833620" y="2294890"/>
                      <a:pt x="4831080" y="2416810"/>
                    </a:cubicBezTo>
                    <a:cubicBezTo>
                      <a:pt x="4827270" y="2620010"/>
                      <a:pt x="4817110" y="2821940"/>
                      <a:pt x="4806950" y="3025140"/>
                    </a:cubicBezTo>
                    <a:cubicBezTo>
                      <a:pt x="4800600" y="3150870"/>
                      <a:pt x="4791710" y="3275330"/>
                      <a:pt x="4779010" y="3399790"/>
                    </a:cubicBezTo>
                    <a:cubicBezTo>
                      <a:pt x="4766310" y="3524250"/>
                      <a:pt x="4747260" y="3647440"/>
                      <a:pt x="4733290" y="3771900"/>
                    </a:cubicBezTo>
                    <a:cubicBezTo>
                      <a:pt x="4723130" y="3858260"/>
                      <a:pt x="4720590" y="3944620"/>
                      <a:pt x="4709160" y="4029710"/>
                    </a:cubicBezTo>
                    <a:cubicBezTo>
                      <a:pt x="4699000" y="4107180"/>
                      <a:pt x="4660900" y="4175760"/>
                      <a:pt x="4610100" y="4232910"/>
                    </a:cubicBezTo>
                    <a:cubicBezTo>
                      <a:pt x="4568191" y="4281170"/>
                      <a:pt x="4535170" y="4335780"/>
                      <a:pt x="4491991" y="4382770"/>
                    </a:cubicBezTo>
                    <a:cubicBezTo>
                      <a:pt x="4453891" y="4424679"/>
                      <a:pt x="4411981" y="4466590"/>
                      <a:pt x="4345941" y="4467860"/>
                    </a:cubicBezTo>
                    <a:cubicBezTo>
                      <a:pt x="4330700" y="4467860"/>
                      <a:pt x="4316731" y="4483100"/>
                      <a:pt x="4301491" y="4490720"/>
                    </a:cubicBezTo>
                    <a:cubicBezTo>
                      <a:pt x="4236720" y="4518660"/>
                      <a:pt x="4169411" y="4542790"/>
                      <a:pt x="4105911" y="4573270"/>
                    </a:cubicBezTo>
                    <a:cubicBezTo>
                      <a:pt x="3989070" y="4629150"/>
                      <a:pt x="3863341" y="4638040"/>
                      <a:pt x="3737611" y="4643120"/>
                    </a:cubicBezTo>
                    <a:cubicBezTo>
                      <a:pt x="3689351" y="4645660"/>
                      <a:pt x="3639820" y="4641850"/>
                      <a:pt x="3591561" y="4645660"/>
                    </a:cubicBezTo>
                    <a:cubicBezTo>
                      <a:pt x="3567431" y="4646930"/>
                      <a:pt x="3544570" y="4658360"/>
                      <a:pt x="3521711" y="4663440"/>
                    </a:cubicBezTo>
                    <a:cubicBezTo>
                      <a:pt x="3511551" y="4665980"/>
                      <a:pt x="3501391" y="4664710"/>
                      <a:pt x="3489961" y="4665980"/>
                    </a:cubicBezTo>
                    <a:cubicBezTo>
                      <a:pt x="3474720" y="4667250"/>
                      <a:pt x="3459481" y="4671060"/>
                      <a:pt x="3444241" y="4669790"/>
                    </a:cubicBezTo>
                    <a:cubicBezTo>
                      <a:pt x="3429000" y="4667250"/>
                      <a:pt x="3418841" y="4662170"/>
                      <a:pt x="3416300" y="466217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15089" r="-15089"/>
                </a:stretch>
              </a:blipFill>
            </p:spPr>
          </p:sp>
        </p:grpSp>
        <p:sp>
          <p:nvSpPr>
            <p:cNvPr id="8" name="Freeform 8"/>
            <p:cNvSpPr/>
            <p:nvPr/>
          </p:nvSpPr>
          <p:spPr>
            <a:xfrm>
              <a:off x="7115955" y="7316046"/>
              <a:ext cx="2889501" cy="2889501"/>
            </a:xfrm>
            <a:custGeom>
              <a:avLst/>
              <a:gdLst/>
              <a:ahLst/>
              <a:cxnLst/>
              <a:rect l="l" t="t" r="r" b="b"/>
              <a:pathLst>
                <a:path w="2889501" h="2889501">
                  <a:moveTo>
                    <a:pt x="0" y="0"/>
                  </a:moveTo>
                  <a:lnTo>
                    <a:pt x="2889501" y="0"/>
                  </a:lnTo>
                  <a:lnTo>
                    <a:pt x="2889501" y="2889501"/>
                  </a:lnTo>
                  <a:lnTo>
                    <a:pt x="0" y="2889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547866" y="-104775"/>
              <a:ext cx="5820586" cy="1298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3"/>
                </a:lnSpc>
              </a:pPr>
              <a:r>
                <a:rPr lang="en-US" sz="5917">
                  <a:solidFill>
                    <a:srgbClr val="FF3131"/>
                  </a:solidFill>
                  <a:latin typeface="Canva Sans Bold"/>
                </a:rPr>
                <a:t>I</a:t>
              </a:r>
              <a:r>
                <a:rPr lang="en-US" sz="5917">
                  <a:solidFill>
                    <a:srgbClr val="000000"/>
                  </a:solidFill>
                  <a:latin typeface="Canva Sans Bold"/>
                </a:rPr>
                <a:t> di Imola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4874485" y="6002990"/>
            <a:ext cx="2216382" cy="2216382"/>
          </a:xfrm>
          <a:custGeom>
            <a:avLst/>
            <a:gdLst/>
            <a:ahLst/>
            <a:cxnLst/>
            <a:rect l="l" t="t" r="r" b="b"/>
            <a:pathLst>
              <a:path w="2216382" h="2216382">
                <a:moveTo>
                  <a:pt x="0" y="0"/>
                </a:moveTo>
                <a:lnTo>
                  <a:pt x="2216381" y="0"/>
                </a:lnTo>
                <a:lnTo>
                  <a:pt x="2216381" y="2216381"/>
                </a:lnTo>
                <a:lnTo>
                  <a:pt x="0" y="22163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 rot="498201">
            <a:off x="9191808" y="6405027"/>
            <a:ext cx="4601701" cy="99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5917">
                <a:solidFill>
                  <a:srgbClr val="FF3131"/>
                </a:solidFill>
                <a:latin typeface="Canva Sans Bold"/>
              </a:rPr>
              <a:t>L</a:t>
            </a:r>
            <a:r>
              <a:rPr lang="en-US" sz="5917">
                <a:solidFill>
                  <a:srgbClr val="000000"/>
                </a:solidFill>
                <a:latin typeface="Canva Sans Bold"/>
              </a:rPr>
              <a:t> di Livorno</a:t>
            </a:r>
          </a:p>
        </p:txBody>
      </p:sp>
      <p:pic>
        <p:nvPicPr>
          <p:cNvPr id="12" name="imola">
            <a:hlinkClick r:id="" action="ppaction://media"/>
            <a:extLst>
              <a:ext uri="{FF2B5EF4-FFF2-40B4-BE49-F238E27FC236}">
                <a16:creationId xmlns:a16="http://schemas.microsoft.com/office/drawing/2014/main" id="{28806247-F4BD-4816-9E78-7551059A1F8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475.0416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52269" y="1877340"/>
            <a:ext cx="406400" cy="406400"/>
          </a:xfrm>
          <a:prstGeom prst="rect">
            <a:avLst/>
          </a:prstGeom>
        </p:spPr>
      </p:pic>
      <p:pic>
        <p:nvPicPr>
          <p:cNvPr id="13" name="livorno">
            <a:hlinkClick r:id="" action="ppaction://media"/>
            <a:extLst>
              <a:ext uri="{FF2B5EF4-FFF2-40B4-BE49-F238E27FC236}">
                <a16:creationId xmlns:a16="http://schemas.microsoft.com/office/drawing/2014/main" id="{D3B10C36-1927-4BAC-AADF-DAE81C33946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390" end="429.083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 rot="979899">
            <a:off x="13732678" y="719001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 rot="15056">
            <a:off x="1474027" y="6559348"/>
            <a:ext cx="4601701" cy="99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5917">
                <a:solidFill>
                  <a:srgbClr val="FF3131"/>
                </a:solidFill>
                <a:latin typeface="Canva Sans Bold"/>
              </a:rPr>
              <a:t>M</a:t>
            </a:r>
            <a:r>
              <a:rPr lang="en-US" sz="5917">
                <a:solidFill>
                  <a:srgbClr val="000000"/>
                </a:solidFill>
                <a:latin typeface="Canva Sans Bold"/>
              </a:rPr>
              <a:t> di Milano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7806">
            <a:off x="494336" y="856480"/>
            <a:ext cx="9326880" cy="5246304"/>
            <a:chOff x="0" y="0"/>
            <a:chExt cx="1128903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5"/>
              <a:stretch>
                <a:fillRect l="-22495" r="-22495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654157" y="2968837"/>
            <a:ext cx="6258591" cy="6113732"/>
            <a:chOff x="0" y="0"/>
            <a:chExt cx="4828540" cy="4716780"/>
          </a:xfrm>
        </p:grpSpPr>
        <p:sp>
          <p:nvSpPr>
            <p:cNvPr id="7" name="Freeform 7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-25490" r="-2549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7064468" y="5418595"/>
            <a:ext cx="1901068" cy="1901068"/>
          </a:xfrm>
          <a:custGeom>
            <a:avLst/>
            <a:gdLst/>
            <a:ahLst/>
            <a:cxnLst/>
            <a:rect l="l" t="t" r="r" b="b"/>
            <a:pathLst>
              <a:path w="1901068" h="1901068">
                <a:moveTo>
                  <a:pt x="0" y="0"/>
                </a:moveTo>
                <a:lnTo>
                  <a:pt x="1901068" y="0"/>
                </a:lnTo>
                <a:lnTo>
                  <a:pt x="1901068" y="1901068"/>
                </a:lnTo>
                <a:lnTo>
                  <a:pt x="0" y="19010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026181" y="2247900"/>
            <a:ext cx="1893152" cy="1893152"/>
          </a:xfrm>
          <a:custGeom>
            <a:avLst/>
            <a:gdLst/>
            <a:ahLst/>
            <a:cxnLst/>
            <a:rect l="l" t="t" r="r" b="b"/>
            <a:pathLst>
              <a:path w="1893152" h="1893152">
                <a:moveTo>
                  <a:pt x="0" y="0"/>
                </a:moveTo>
                <a:lnTo>
                  <a:pt x="1893152" y="0"/>
                </a:lnTo>
                <a:lnTo>
                  <a:pt x="1893152" y="1893152"/>
                </a:lnTo>
                <a:lnTo>
                  <a:pt x="0" y="18931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654157" y="1170996"/>
            <a:ext cx="4365439" cy="929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83"/>
              </a:lnSpc>
            </a:pPr>
            <a:r>
              <a:rPr lang="en-US" sz="5417">
                <a:solidFill>
                  <a:srgbClr val="FF3131"/>
                </a:solidFill>
                <a:latin typeface="Canva Sans Bold"/>
              </a:rPr>
              <a:t>N </a:t>
            </a:r>
            <a:r>
              <a:rPr lang="en-US" sz="5417">
                <a:solidFill>
                  <a:srgbClr val="000000"/>
                </a:solidFill>
                <a:latin typeface="Canva Sans Bold"/>
              </a:rPr>
              <a:t>di Napoli</a:t>
            </a:r>
          </a:p>
        </p:txBody>
      </p:sp>
      <p:pic>
        <p:nvPicPr>
          <p:cNvPr id="11" name="milano">
            <a:hlinkClick r:id="" action="ppaction://media"/>
            <a:extLst>
              <a:ext uri="{FF2B5EF4-FFF2-40B4-BE49-F238E27FC236}">
                <a16:creationId xmlns:a16="http://schemas.microsoft.com/office/drawing/2014/main" id="{8DBD7CCE-2B3C-4795-9410-FB48CC3F163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94" end="491.87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01784" y="6959262"/>
            <a:ext cx="406400" cy="406400"/>
          </a:xfrm>
          <a:prstGeom prst="rect">
            <a:avLst/>
          </a:prstGeom>
        </p:spPr>
      </p:pic>
      <p:pic>
        <p:nvPicPr>
          <p:cNvPr id="12" name="napoli">
            <a:hlinkClick r:id="" action="ppaction://media"/>
            <a:extLst>
              <a:ext uri="{FF2B5EF4-FFF2-40B4-BE49-F238E27FC236}">
                <a16:creationId xmlns:a16="http://schemas.microsoft.com/office/drawing/2014/main" id="{6EC6F1D8-DAF1-4B79-9739-5A377580AB4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672" end="439.833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822981" y="148597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 noChangeAspect="1"/>
          </p:cNvGrpSpPr>
          <p:nvPr/>
        </p:nvGrpSpPr>
        <p:grpSpPr>
          <a:xfrm rot="490951">
            <a:off x="8635250" y="1268673"/>
            <a:ext cx="9326880" cy="5246304"/>
            <a:chOff x="0" y="0"/>
            <a:chExt cx="1128903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5"/>
              <a:stretch>
                <a:fillRect t="-9265" b="-926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61165" y="1340012"/>
            <a:ext cx="6258591" cy="7227039"/>
            <a:chOff x="0" y="0"/>
            <a:chExt cx="8344788" cy="9636052"/>
          </a:xfrm>
        </p:grpSpPr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0" y="1484410"/>
              <a:ext cx="8344788" cy="8151642"/>
              <a:chOff x="0" y="0"/>
              <a:chExt cx="4828540" cy="4716780"/>
            </a:xfrm>
          </p:grpSpPr>
          <p:sp>
            <p:nvSpPr>
              <p:cNvPr id="7" name="Freeform 7"/>
              <p:cNvSpPr/>
              <p:nvPr/>
            </p:nvSpPr>
            <p:spPr>
              <a:xfrm flipH="1">
                <a:off x="-769" y="-7620"/>
                <a:ext cx="4833620" cy="4726940"/>
              </a:xfrm>
              <a:custGeom>
                <a:avLst/>
                <a:gdLst/>
                <a:ahLst/>
                <a:cxnLst/>
                <a:rect l="l" t="t" r="r" b="b"/>
                <a:pathLst>
                  <a:path w="4833620" h="4726940">
                    <a:moveTo>
                      <a:pt x="1417320" y="4662170"/>
                    </a:moveTo>
                    <a:cubicBezTo>
                      <a:pt x="1445260" y="4669790"/>
                      <a:pt x="1466850" y="4679950"/>
                      <a:pt x="1488440" y="4682490"/>
                    </a:cubicBezTo>
                    <a:cubicBezTo>
                      <a:pt x="1610360" y="4692650"/>
                      <a:pt x="1731010" y="4702810"/>
                      <a:pt x="1852930" y="4711700"/>
                    </a:cubicBezTo>
                    <a:cubicBezTo>
                      <a:pt x="1915160" y="4715510"/>
                      <a:pt x="1977390" y="4719320"/>
                      <a:pt x="2039620" y="4720590"/>
                    </a:cubicBezTo>
                    <a:cubicBezTo>
                      <a:pt x="2106930" y="4723130"/>
                      <a:pt x="2174240" y="4726940"/>
                      <a:pt x="2240280" y="4724400"/>
                    </a:cubicBezTo>
                    <a:cubicBezTo>
                      <a:pt x="2303780" y="4723130"/>
                      <a:pt x="2367280" y="4719320"/>
                      <a:pt x="2428240" y="4707890"/>
                    </a:cubicBezTo>
                    <a:cubicBezTo>
                      <a:pt x="2506980" y="4693920"/>
                      <a:pt x="2586990" y="4693920"/>
                      <a:pt x="2664460" y="4681220"/>
                    </a:cubicBezTo>
                    <a:cubicBezTo>
                      <a:pt x="2866390" y="4648200"/>
                      <a:pt x="3072130" y="4657090"/>
                      <a:pt x="3275330" y="4643120"/>
                    </a:cubicBezTo>
                    <a:cubicBezTo>
                      <a:pt x="3389630" y="4635500"/>
                      <a:pt x="3503930" y="4617720"/>
                      <a:pt x="3618230" y="4602480"/>
                    </a:cubicBezTo>
                    <a:cubicBezTo>
                      <a:pt x="3747770" y="4585970"/>
                      <a:pt x="3877310" y="4566920"/>
                      <a:pt x="4008120" y="4549140"/>
                    </a:cubicBezTo>
                    <a:cubicBezTo>
                      <a:pt x="4103370" y="4536440"/>
                      <a:pt x="4199890" y="4523740"/>
                      <a:pt x="4295140" y="4511040"/>
                    </a:cubicBezTo>
                    <a:cubicBezTo>
                      <a:pt x="4297680" y="4511040"/>
                      <a:pt x="4300220" y="4509770"/>
                      <a:pt x="4302760" y="4509770"/>
                    </a:cubicBezTo>
                    <a:cubicBezTo>
                      <a:pt x="4382770" y="4475479"/>
                      <a:pt x="4467860" y="4448810"/>
                      <a:pt x="4541520" y="4404360"/>
                    </a:cubicBezTo>
                    <a:cubicBezTo>
                      <a:pt x="4665980" y="4328160"/>
                      <a:pt x="4719320" y="4206240"/>
                      <a:pt x="4724400" y="4062730"/>
                    </a:cubicBezTo>
                    <a:cubicBezTo>
                      <a:pt x="4725670" y="4013200"/>
                      <a:pt x="4732020" y="3964940"/>
                      <a:pt x="4732020" y="3915410"/>
                    </a:cubicBezTo>
                    <a:cubicBezTo>
                      <a:pt x="4730750" y="3846830"/>
                      <a:pt x="4725670" y="3779520"/>
                      <a:pt x="4721860" y="3712210"/>
                    </a:cubicBezTo>
                    <a:cubicBezTo>
                      <a:pt x="4711700" y="3511550"/>
                      <a:pt x="4706620" y="3310890"/>
                      <a:pt x="4721860" y="3110230"/>
                    </a:cubicBezTo>
                    <a:cubicBezTo>
                      <a:pt x="4735830" y="2929890"/>
                      <a:pt x="4748530" y="2750820"/>
                      <a:pt x="4762500" y="2570480"/>
                    </a:cubicBezTo>
                    <a:cubicBezTo>
                      <a:pt x="4771390" y="2454910"/>
                      <a:pt x="4782820" y="2340610"/>
                      <a:pt x="4790440" y="2225040"/>
                    </a:cubicBezTo>
                    <a:cubicBezTo>
                      <a:pt x="4795520" y="2148840"/>
                      <a:pt x="4794250" y="2071370"/>
                      <a:pt x="4799330" y="1995170"/>
                    </a:cubicBezTo>
                    <a:cubicBezTo>
                      <a:pt x="4801870" y="1951990"/>
                      <a:pt x="4815840" y="1910080"/>
                      <a:pt x="4817110" y="1866900"/>
                    </a:cubicBezTo>
                    <a:cubicBezTo>
                      <a:pt x="4822190" y="1762760"/>
                      <a:pt x="4823460" y="1657350"/>
                      <a:pt x="4826000" y="1551940"/>
                    </a:cubicBezTo>
                    <a:cubicBezTo>
                      <a:pt x="4827270" y="1511300"/>
                      <a:pt x="4833620" y="1470660"/>
                      <a:pt x="4832350" y="1430020"/>
                    </a:cubicBezTo>
                    <a:cubicBezTo>
                      <a:pt x="4831080" y="1366520"/>
                      <a:pt x="4823460" y="1303020"/>
                      <a:pt x="4822190" y="1239520"/>
                    </a:cubicBezTo>
                    <a:cubicBezTo>
                      <a:pt x="4820920" y="1165860"/>
                      <a:pt x="4828540" y="1092200"/>
                      <a:pt x="4826000" y="1019810"/>
                    </a:cubicBezTo>
                    <a:cubicBezTo>
                      <a:pt x="4826000" y="949960"/>
                      <a:pt x="4817110" y="881380"/>
                      <a:pt x="4808220" y="811530"/>
                    </a:cubicBezTo>
                    <a:cubicBezTo>
                      <a:pt x="4805680" y="787400"/>
                      <a:pt x="4787900" y="765810"/>
                      <a:pt x="4782820" y="741680"/>
                    </a:cubicBezTo>
                    <a:cubicBezTo>
                      <a:pt x="4761230" y="622300"/>
                      <a:pt x="4738370" y="502920"/>
                      <a:pt x="4682490" y="392430"/>
                    </a:cubicBezTo>
                    <a:cubicBezTo>
                      <a:pt x="4669790" y="368300"/>
                      <a:pt x="4649470" y="346710"/>
                      <a:pt x="4630420" y="327660"/>
                    </a:cubicBezTo>
                    <a:cubicBezTo>
                      <a:pt x="4624070" y="321310"/>
                      <a:pt x="4608830" y="325120"/>
                      <a:pt x="4605020" y="325120"/>
                    </a:cubicBezTo>
                    <a:cubicBezTo>
                      <a:pt x="4596130" y="308610"/>
                      <a:pt x="4591050" y="292100"/>
                      <a:pt x="4580890" y="284480"/>
                    </a:cubicBezTo>
                    <a:cubicBezTo>
                      <a:pt x="4526280" y="242570"/>
                      <a:pt x="4469130" y="212090"/>
                      <a:pt x="4398010" y="204470"/>
                    </a:cubicBezTo>
                    <a:cubicBezTo>
                      <a:pt x="4344670" y="198120"/>
                      <a:pt x="4292600" y="175260"/>
                      <a:pt x="4239260" y="162560"/>
                    </a:cubicBezTo>
                    <a:cubicBezTo>
                      <a:pt x="4174490" y="147320"/>
                      <a:pt x="4109720" y="129540"/>
                      <a:pt x="4042410" y="120650"/>
                    </a:cubicBezTo>
                    <a:cubicBezTo>
                      <a:pt x="3981450" y="113030"/>
                      <a:pt x="3923030" y="96520"/>
                      <a:pt x="3860800" y="91440"/>
                    </a:cubicBezTo>
                    <a:cubicBezTo>
                      <a:pt x="3797300" y="86360"/>
                      <a:pt x="3733800" y="71120"/>
                      <a:pt x="3669030" y="66040"/>
                    </a:cubicBezTo>
                    <a:cubicBezTo>
                      <a:pt x="3493770" y="53340"/>
                      <a:pt x="3317240" y="44450"/>
                      <a:pt x="3141980" y="34290"/>
                    </a:cubicBezTo>
                    <a:cubicBezTo>
                      <a:pt x="3098800" y="31750"/>
                      <a:pt x="3055620" y="34290"/>
                      <a:pt x="3012440" y="35560"/>
                    </a:cubicBezTo>
                    <a:cubicBezTo>
                      <a:pt x="2990850" y="36830"/>
                      <a:pt x="2969260" y="41910"/>
                      <a:pt x="2946400" y="44450"/>
                    </a:cubicBezTo>
                    <a:cubicBezTo>
                      <a:pt x="2936240" y="45720"/>
                      <a:pt x="2926080" y="41910"/>
                      <a:pt x="2915920" y="41910"/>
                    </a:cubicBezTo>
                    <a:cubicBezTo>
                      <a:pt x="2885440" y="41910"/>
                      <a:pt x="2853690" y="41910"/>
                      <a:pt x="2823210" y="40640"/>
                    </a:cubicBezTo>
                    <a:cubicBezTo>
                      <a:pt x="2764790" y="38100"/>
                      <a:pt x="2705100" y="31750"/>
                      <a:pt x="2646680" y="31750"/>
                    </a:cubicBezTo>
                    <a:cubicBezTo>
                      <a:pt x="2589530" y="31750"/>
                      <a:pt x="2532380" y="35560"/>
                      <a:pt x="2475230" y="38100"/>
                    </a:cubicBezTo>
                    <a:lnTo>
                      <a:pt x="2429510" y="38100"/>
                    </a:lnTo>
                    <a:cubicBezTo>
                      <a:pt x="2359660" y="35560"/>
                      <a:pt x="2291080" y="35560"/>
                      <a:pt x="2221230" y="31750"/>
                    </a:cubicBezTo>
                    <a:cubicBezTo>
                      <a:pt x="2153920" y="27940"/>
                      <a:pt x="2087880" y="19050"/>
                      <a:pt x="2020570" y="15240"/>
                    </a:cubicBezTo>
                    <a:cubicBezTo>
                      <a:pt x="1988820" y="12700"/>
                      <a:pt x="1955800" y="12700"/>
                      <a:pt x="1924050" y="19050"/>
                    </a:cubicBezTo>
                    <a:cubicBezTo>
                      <a:pt x="1875790" y="27940"/>
                      <a:pt x="1830070" y="33020"/>
                      <a:pt x="1781810" y="19050"/>
                    </a:cubicBezTo>
                    <a:cubicBezTo>
                      <a:pt x="1764030" y="13970"/>
                      <a:pt x="1741170" y="22860"/>
                      <a:pt x="1720850" y="25400"/>
                    </a:cubicBezTo>
                    <a:cubicBezTo>
                      <a:pt x="1711960" y="26670"/>
                      <a:pt x="1701800" y="29210"/>
                      <a:pt x="1696720" y="25400"/>
                    </a:cubicBezTo>
                    <a:cubicBezTo>
                      <a:pt x="1662430" y="0"/>
                      <a:pt x="1630680" y="6350"/>
                      <a:pt x="1597660" y="27940"/>
                    </a:cubicBezTo>
                    <a:cubicBezTo>
                      <a:pt x="1593850" y="30480"/>
                      <a:pt x="1583690" y="24130"/>
                      <a:pt x="1576070" y="24130"/>
                    </a:cubicBezTo>
                    <a:cubicBezTo>
                      <a:pt x="1545590" y="24130"/>
                      <a:pt x="1515110" y="24130"/>
                      <a:pt x="1483360" y="25400"/>
                    </a:cubicBezTo>
                    <a:cubicBezTo>
                      <a:pt x="1460500" y="26670"/>
                      <a:pt x="1438910" y="34290"/>
                      <a:pt x="1416050" y="36830"/>
                    </a:cubicBezTo>
                    <a:cubicBezTo>
                      <a:pt x="1366520" y="43180"/>
                      <a:pt x="1315720" y="53340"/>
                      <a:pt x="1264920" y="53340"/>
                    </a:cubicBezTo>
                    <a:cubicBezTo>
                      <a:pt x="1169670" y="54610"/>
                      <a:pt x="1074420" y="58420"/>
                      <a:pt x="980441" y="78740"/>
                    </a:cubicBezTo>
                    <a:cubicBezTo>
                      <a:pt x="892811" y="97790"/>
                      <a:pt x="802641" y="97790"/>
                      <a:pt x="713741" y="113030"/>
                    </a:cubicBezTo>
                    <a:cubicBezTo>
                      <a:pt x="660400" y="121920"/>
                      <a:pt x="605791" y="138430"/>
                      <a:pt x="560070" y="165100"/>
                    </a:cubicBezTo>
                    <a:cubicBezTo>
                      <a:pt x="510541" y="193040"/>
                      <a:pt x="472441" y="238760"/>
                      <a:pt x="427991" y="276860"/>
                    </a:cubicBezTo>
                    <a:cubicBezTo>
                      <a:pt x="411481" y="290830"/>
                      <a:pt x="387350" y="300990"/>
                      <a:pt x="375920" y="318770"/>
                    </a:cubicBezTo>
                    <a:cubicBezTo>
                      <a:pt x="342900" y="367030"/>
                      <a:pt x="313691" y="417830"/>
                      <a:pt x="284480" y="468630"/>
                    </a:cubicBezTo>
                    <a:cubicBezTo>
                      <a:pt x="262890" y="505460"/>
                      <a:pt x="241300" y="543560"/>
                      <a:pt x="224790" y="581660"/>
                    </a:cubicBezTo>
                    <a:cubicBezTo>
                      <a:pt x="207010" y="626110"/>
                      <a:pt x="193040" y="671830"/>
                      <a:pt x="179070" y="718820"/>
                    </a:cubicBezTo>
                    <a:cubicBezTo>
                      <a:pt x="157480" y="792480"/>
                      <a:pt x="132080" y="866140"/>
                      <a:pt x="118110" y="942340"/>
                    </a:cubicBezTo>
                    <a:cubicBezTo>
                      <a:pt x="97790" y="1049020"/>
                      <a:pt x="87630" y="1158240"/>
                      <a:pt x="72390" y="1266190"/>
                    </a:cubicBezTo>
                    <a:cubicBezTo>
                      <a:pt x="67310" y="1301750"/>
                      <a:pt x="60960" y="1337310"/>
                      <a:pt x="58420" y="1372870"/>
                    </a:cubicBezTo>
                    <a:cubicBezTo>
                      <a:pt x="50800" y="1474470"/>
                      <a:pt x="45720" y="1574800"/>
                      <a:pt x="39370" y="1676400"/>
                    </a:cubicBezTo>
                    <a:cubicBezTo>
                      <a:pt x="30480" y="1802130"/>
                      <a:pt x="17780" y="1926590"/>
                      <a:pt x="11430" y="2052320"/>
                    </a:cubicBezTo>
                    <a:cubicBezTo>
                      <a:pt x="5080" y="2172970"/>
                      <a:pt x="0" y="2294890"/>
                      <a:pt x="2540" y="2416810"/>
                    </a:cubicBezTo>
                    <a:cubicBezTo>
                      <a:pt x="6350" y="2620010"/>
                      <a:pt x="16510" y="2821940"/>
                      <a:pt x="26670" y="3025140"/>
                    </a:cubicBezTo>
                    <a:cubicBezTo>
                      <a:pt x="33020" y="3150870"/>
                      <a:pt x="41910" y="3275330"/>
                      <a:pt x="54610" y="3399790"/>
                    </a:cubicBezTo>
                    <a:cubicBezTo>
                      <a:pt x="67310" y="3524250"/>
                      <a:pt x="86360" y="3647440"/>
                      <a:pt x="100330" y="3771900"/>
                    </a:cubicBezTo>
                    <a:cubicBezTo>
                      <a:pt x="110490" y="3858260"/>
                      <a:pt x="113030" y="3944620"/>
                      <a:pt x="124460" y="4029710"/>
                    </a:cubicBezTo>
                    <a:cubicBezTo>
                      <a:pt x="134620" y="4107180"/>
                      <a:pt x="172720" y="4175760"/>
                      <a:pt x="223520" y="4232910"/>
                    </a:cubicBezTo>
                    <a:cubicBezTo>
                      <a:pt x="265430" y="4281170"/>
                      <a:pt x="298450" y="4335780"/>
                      <a:pt x="341630" y="4382770"/>
                    </a:cubicBezTo>
                    <a:cubicBezTo>
                      <a:pt x="379730" y="4424679"/>
                      <a:pt x="421639" y="4466590"/>
                      <a:pt x="487680" y="4467860"/>
                    </a:cubicBezTo>
                    <a:cubicBezTo>
                      <a:pt x="502920" y="4467860"/>
                      <a:pt x="516889" y="4483100"/>
                      <a:pt x="532130" y="4490720"/>
                    </a:cubicBezTo>
                    <a:cubicBezTo>
                      <a:pt x="596900" y="4518660"/>
                      <a:pt x="664209" y="4542790"/>
                      <a:pt x="727709" y="4573270"/>
                    </a:cubicBezTo>
                    <a:cubicBezTo>
                      <a:pt x="844550" y="4629150"/>
                      <a:pt x="970280" y="4638040"/>
                      <a:pt x="1096009" y="4643120"/>
                    </a:cubicBezTo>
                    <a:cubicBezTo>
                      <a:pt x="1144269" y="4645660"/>
                      <a:pt x="1193800" y="4641850"/>
                      <a:pt x="1242059" y="4645660"/>
                    </a:cubicBezTo>
                    <a:cubicBezTo>
                      <a:pt x="1266189" y="4646930"/>
                      <a:pt x="1289050" y="4658360"/>
                      <a:pt x="1311909" y="4663440"/>
                    </a:cubicBezTo>
                    <a:cubicBezTo>
                      <a:pt x="1322069" y="4665980"/>
                      <a:pt x="1332230" y="4664710"/>
                      <a:pt x="1343659" y="4665980"/>
                    </a:cubicBezTo>
                    <a:cubicBezTo>
                      <a:pt x="1358900" y="4667250"/>
                      <a:pt x="1374139" y="4671060"/>
                      <a:pt x="1389380" y="4669790"/>
                    </a:cubicBezTo>
                    <a:cubicBezTo>
                      <a:pt x="1404620" y="4667250"/>
                      <a:pt x="1414780" y="4662170"/>
                      <a:pt x="1417320" y="466217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23225" r="-23225"/>
                </a:stretch>
              </a:blip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547866" y="-104775"/>
              <a:ext cx="6138595" cy="1298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3"/>
                </a:lnSpc>
              </a:pPr>
              <a:r>
                <a:rPr lang="en-US" sz="5917">
                  <a:solidFill>
                    <a:srgbClr val="FF3131"/>
                  </a:solidFill>
                  <a:latin typeface="Canva Sans Bold"/>
                </a:rPr>
                <a:t>O</a:t>
              </a:r>
              <a:r>
                <a:rPr lang="en-US" sz="5917">
                  <a:solidFill>
                    <a:srgbClr val="000000"/>
                  </a:solidFill>
                  <a:latin typeface="Canva Sans Bold"/>
                </a:rPr>
                <a:t> di Otranto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5104500" y="7659422"/>
            <a:ext cx="1815257" cy="1815257"/>
          </a:xfrm>
          <a:custGeom>
            <a:avLst/>
            <a:gdLst/>
            <a:ahLst/>
            <a:cxnLst/>
            <a:rect l="l" t="t" r="r" b="b"/>
            <a:pathLst>
              <a:path w="1815257" h="1815257">
                <a:moveTo>
                  <a:pt x="0" y="0"/>
                </a:moveTo>
                <a:lnTo>
                  <a:pt x="1815256" y="0"/>
                </a:lnTo>
                <a:lnTo>
                  <a:pt x="1815256" y="1815257"/>
                </a:lnTo>
                <a:lnTo>
                  <a:pt x="0" y="18152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19418" y="6201014"/>
            <a:ext cx="1901986" cy="1901986"/>
          </a:xfrm>
          <a:custGeom>
            <a:avLst/>
            <a:gdLst/>
            <a:ahLst/>
            <a:cxnLst/>
            <a:rect l="l" t="t" r="r" b="b"/>
            <a:pathLst>
              <a:path w="1901986" h="1901986">
                <a:moveTo>
                  <a:pt x="0" y="0"/>
                </a:moveTo>
                <a:lnTo>
                  <a:pt x="1901986" y="0"/>
                </a:lnTo>
                <a:lnTo>
                  <a:pt x="1901986" y="1901986"/>
                </a:lnTo>
                <a:lnTo>
                  <a:pt x="0" y="19019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 rot="498201">
            <a:off x="9190683" y="6600169"/>
            <a:ext cx="4816252" cy="99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5917">
                <a:solidFill>
                  <a:srgbClr val="FF3131"/>
                </a:solidFill>
                <a:latin typeface="Canva Sans Bold"/>
              </a:rPr>
              <a:t>P</a:t>
            </a:r>
            <a:r>
              <a:rPr lang="en-US" sz="5917">
                <a:solidFill>
                  <a:srgbClr val="000000"/>
                </a:solidFill>
                <a:latin typeface="Canva Sans Bold"/>
              </a:rPr>
              <a:t> di Palermo</a:t>
            </a:r>
          </a:p>
        </p:txBody>
      </p:sp>
      <p:pic>
        <p:nvPicPr>
          <p:cNvPr id="12" name="otranto">
            <a:hlinkClick r:id="" action="ppaction://media"/>
            <a:extLst>
              <a:ext uri="{FF2B5EF4-FFF2-40B4-BE49-F238E27FC236}">
                <a16:creationId xmlns:a16="http://schemas.microsoft.com/office/drawing/2014/main" id="{B2B58F2C-30C8-4363-9830-A39CFBE79AC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07" end="596.87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08928" y="1631122"/>
            <a:ext cx="406400" cy="406400"/>
          </a:xfrm>
          <a:prstGeom prst="rect">
            <a:avLst/>
          </a:prstGeom>
        </p:spPr>
      </p:pic>
      <p:pic>
        <p:nvPicPr>
          <p:cNvPr id="13" name="palermo">
            <a:hlinkClick r:id="" action="ppaction://media"/>
            <a:extLst>
              <a:ext uri="{FF2B5EF4-FFF2-40B4-BE49-F238E27FC236}">
                <a16:creationId xmlns:a16="http://schemas.microsoft.com/office/drawing/2014/main" id="{7B577890-38D7-4850-AA4B-DCDE07971DF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603" end="719.708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 rot="867248">
            <a:off x="13988888" y="742422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 noChangeAspect="1"/>
          </p:cNvGrpSpPr>
          <p:nvPr/>
        </p:nvGrpSpPr>
        <p:grpSpPr>
          <a:xfrm rot="7806">
            <a:off x="494336" y="856480"/>
            <a:ext cx="9326880" cy="5246304"/>
            <a:chOff x="0" y="0"/>
            <a:chExt cx="1128903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5"/>
              <a:stretch>
                <a:fillRect t="-893" b="-893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654157" y="3109773"/>
            <a:ext cx="6258591" cy="6113732"/>
            <a:chOff x="0" y="0"/>
            <a:chExt cx="4828540" cy="4716780"/>
          </a:xfrm>
        </p:grpSpPr>
        <p:sp>
          <p:nvSpPr>
            <p:cNvPr id="6" name="Freeform 6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-23202" r="-2320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1668669" y="1550188"/>
            <a:ext cx="4365439" cy="929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83"/>
              </a:lnSpc>
            </a:pPr>
            <a:r>
              <a:rPr lang="en-US" sz="5417">
                <a:solidFill>
                  <a:srgbClr val="FF3131"/>
                </a:solidFill>
                <a:latin typeface="Canva Sans Bold"/>
              </a:rPr>
              <a:t>R </a:t>
            </a:r>
            <a:r>
              <a:rPr lang="en-US" sz="5417">
                <a:solidFill>
                  <a:srgbClr val="000000"/>
                </a:solidFill>
                <a:latin typeface="Canva Sans Bold"/>
              </a:rPr>
              <a:t>di Roma</a:t>
            </a:r>
          </a:p>
        </p:txBody>
      </p:sp>
      <p:sp>
        <p:nvSpPr>
          <p:cNvPr id="8" name="Freeform 8"/>
          <p:cNvSpPr/>
          <p:nvPr/>
        </p:nvSpPr>
        <p:spPr>
          <a:xfrm>
            <a:off x="16150659" y="2479396"/>
            <a:ext cx="1693100" cy="1693100"/>
          </a:xfrm>
          <a:custGeom>
            <a:avLst/>
            <a:gdLst/>
            <a:ahLst/>
            <a:cxnLst/>
            <a:rect l="l" t="t" r="r" b="b"/>
            <a:pathLst>
              <a:path w="1693100" h="1693100">
                <a:moveTo>
                  <a:pt x="0" y="0"/>
                </a:moveTo>
                <a:lnTo>
                  <a:pt x="1693100" y="0"/>
                </a:lnTo>
                <a:lnTo>
                  <a:pt x="1693100" y="1693100"/>
                </a:lnTo>
                <a:lnTo>
                  <a:pt x="0" y="1693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15056">
            <a:off x="650095" y="6515983"/>
            <a:ext cx="4601701" cy="99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5917">
                <a:solidFill>
                  <a:srgbClr val="FF3131"/>
                </a:solidFill>
                <a:latin typeface="Canva Sans Bold"/>
              </a:rPr>
              <a:t>Q</a:t>
            </a:r>
            <a:r>
              <a:rPr lang="en-US" sz="5917">
                <a:solidFill>
                  <a:srgbClr val="000000"/>
                </a:solidFill>
                <a:latin typeface="Canva Sans Bold"/>
              </a:rPr>
              <a:t> di Quadro</a:t>
            </a:r>
          </a:p>
        </p:txBody>
      </p:sp>
      <p:pic>
        <p:nvPicPr>
          <p:cNvPr id="10" name="quadro">
            <a:hlinkClick r:id="" action="ppaction://media"/>
            <a:extLst>
              <a:ext uri="{FF2B5EF4-FFF2-40B4-BE49-F238E27FC236}">
                <a16:creationId xmlns:a16="http://schemas.microsoft.com/office/drawing/2014/main" id="{86C9BA58-E795-4FD8-B2D3-9D58B1E7D98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19" end="394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296850" y="6903207"/>
            <a:ext cx="406400" cy="406400"/>
          </a:xfrm>
          <a:prstGeom prst="rect">
            <a:avLst/>
          </a:prstGeom>
        </p:spPr>
      </p:pic>
      <p:pic>
        <p:nvPicPr>
          <p:cNvPr id="11" name="roma">
            <a:hlinkClick r:id="" action="ppaction://media"/>
            <a:extLst>
              <a:ext uri="{FF2B5EF4-FFF2-40B4-BE49-F238E27FC236}">
                <a16:creationId xmlns:a16="http://schemas.microsoft.com/office/drawing/2014/main" id="{5E8C1A01-D7D7-4672-9879-8DD5022048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76" end="595.7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744259" y="18669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 noChangeAspect="1"/>
          </p:cNvGrpSpPr>
          <p:nvPr/>
        </p:nvGrpSpPr>
        <p:grpSpPr>
          <a:xfrm rot="490951">
            <a:off x="8635250" y="1268673"/>
            <a:ext cx="9326880" cy="5246304"/>
            <a:chOff x="0" y="0"/>
            <a:chExt cx="1128903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5"/>
              <a:stretch>
                <a:fillRect t="-4" b="-4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509388" y="1730295"/>
            <a:ext cx="6258591" cy="7227039"/>
            <a:chOff x="0" y="0"/>
            <a:chExt cx="8344788" cy="9636052"/>
          </a:xfrm>
        </p:grpSpPr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0" y="1484410"/>
              <a:ext cx="8344788" cy="8151642"/>
              <a:chOff x="0" y="0"/>
              <a:chExt cx="4828540" cy="471678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-7620"/>
                <a:ext cx="4833620" cy="4726940"/>
              </a:xfrm>
              <a:custGeom>
                <a:avLst/>
                <a:gdLst/>
                <a:ahLst/>
                <a:cxnLst/>
                <a:rect l="l" t="t" r="r" b="b"/>
                <a:pathLst>
                  <a:path w="4833620" h="4726940">
                    <a:moveTo>
                      <a:pt x="3416300" y="4662170"/>
                    </a:moveTo>
                    <a:cubicBezTo>
                      <a:pt x="3388360" y="4669790"/>
                      <a:pt x="3366770" y="4679950"/>
                      <a:pt x="3345180" y="4682490"/>
                    </a:cubicBezTo>
                    <a:cubicBezTo>
                      <a:pt x="3223260" y="4692650"/>
                      <a:pt x="3102610" y="4702810"/>
                      <a:pt x="2980690" y="4711700"/>
                    </a:cubicBezTo>
                    <a:cubicBezTo>
                      <a:pt x="2918460" y="4715510"/>
                      <a:pt x="2856230" y="4719320"/>
                      <a:pt x="2794000" y="4720590"/>
                    </a:cubicBezTo>
                    <a:cubicBezTo>
                      <a:pt x="2726690" y="4723130"/>
                      <a:pt x="2659380" y="4726940"/>
                      <a:pt x="2593340" y="4724400"/>
                    </a:cubicBezTo>
                    <a:cubicBezTo>
                      <a:pt x="2529840" y="4723130"/>
                      <a:pt x="2466340" y="4719320"/>
                      <a:pt x="2405380" y="4707890"/>
                    </a:cubicBezTo>
                    <a:cubicBezTo>
                      <a:pt x="2326640" y="4693920"/>
                      <a:pt x="2246630" y="4693920"/>
                      <a:pt x="2169160" y="4681220"/>
                    </a:cubicBezTo>
                    <a:cubicBezTo>
                      <a:pt x="1967230" y="4648200"/>
                      <a:pt x="1761490" y="4657090"/>
                      <a:pt x="1558290" y="4643120"/>
                    </a:cubicBezTo>
                    <a:cubicBezTo>
                      <a:pt x="1443990" y="4635500"/>
                      <a:pt x="1329690" y="4617720"/>
                      <a:pt x="1215390" y="4602480"/>
                    </a:cubicBezTo>
                    <a:cubicBezTo>
                      <a:pt x="1085850" y="4585970"/>
                      <a:pt x="956310" y="4566920"/>
                      <a:pt x="825500" y="4549140"/>
                    </a:cubicBezTo>
                    <a:cubicBezTo>
                      <a:pt x="730250" y="4536440"/>
                      <a:pt x="633730" y="4523740"/>
                      <a:pt x="538480" y="4511040"/>
                    </a:cubicBezTo>
                    <a:cubicBezTo>
                      <a:pt x="535940" y="4511040"/>
                      <a:pt x="533400" y="4509770"/>
                      <a:pt x="530860" y="4509770"/>
                    </a:cubicBezTo>
                    <a:cubicBezTo>
                      <a:pt x="450850" y="4475479"/>
                      <a:pt x="365760" y="4448810"/>
                      <a:pt x="292100" y="4404360"/>
                    </a:cubicBezTo>
                    <a:cubicBezTo>
                      <a:pt x="167640" y="4328160"/>
                      <a:pt x="114300" y="4206240"/>
                      <a:pt x="109220" y="4062730"/>
                    </a:cubicBezTo>
                    <a:cubicBezTo>
                      <a:pt x="107950" y="4013200"/>
                      <a:pt x="101600" y="3964940"/>
                      <a:pt x="101600" y="3915410"/>
                    </a:cubicBezTo>
                    <a:cubicBezTo>
                      <a:pt x="102870" y="3846830"/>
                      <a:pt x="107950" y="3779520"/>
                      <a:pt x="111760" y="3712210"/>
                    </a:cubicBezTo>
                    <a:cubicBezTo>
                      <a:pt x="121920" y="3511550"/>
                      <a:pt x="127000" y="3310890"/>
                      <a:pt x="111760" y="3110230"/>
                    </a:cubicBezTo>
                    <a:cubicBezTo>
                      <a:pt x="97790" y="2929890"/>
                      <a:pt x="85090" y="2750820"/>
                      <a:pt x="71120" y="2570480"/>
                    </a:cubicBezTo>
                    <a:cubicBezTo>
                      <a:pt x="62230" y="2454910"/>
                      <a:pt x="50800" y="2340610"/>
                      <a:pt x="43180" y="2225040"/>
                    </a:cubicBezTo>
                    <a:cubicBezTo>
                      <a:pt x="38100" y="2148840"/>
                      <a:pt x="39370" y="2071370"/>
                      <a:pt x="34290" y="1995170"/>
                    </a:cubicBezTo>
                    <a:cubicBezTo>
                      <a:pt x="31750" y="1951990"/>
                      <a:pt x="17780" y="1910080"/>
                      <a:pt x="16510" y="1866900"/>
                    </a:cubicBezTo>
                    <a:cubicBezTo>
                      <a:pt x="11430" y="1762760"/>
                      <a:pt x="10160" y="1657350"/>
                      <a:pt x="7620" y="1551940"/>
                    </a:cubicBezTo>
                    <a:cubicBezTo>
                      <a:pt x="6350" y="1511300"/>
                      <a:pt x="0" y="1470660"/>
                      <a:pt x="1270" y="1430020"/>
                    </a:cubicBezTo>
                    <a:cubicBezTo>
                      <a:pt x="2540" y="1366520"/>
                      <a:pt x="10160" y="1303020"/>
                      <a:pt x="11430" y="1239520"/>
                    </a:cubicBezTo>
                    <a:cubicBezTo>
                      <a:pt x="12700" y="1165860"/>
                      <a:pt x="5080" y="1092200"/>
                      <a:pt x="7620" y="1019810"/>
                    </a:cubicBezTo>
                    <a:cubicBezTo>
                      <a:pt x="7620" y="949960"/>
                      <a:pt x="16510" y="881380"/>
                      <a:pt x="25400" y="811530"/>
                    </a:cubicBezTo>
                    <a:cubicBezTo>
                      <a:pt x="27940" y="787400"/>
                      <a:pt x="45720" y="765810"/>
                      <a:pt x="50800" y="741680"/>
                    </a:cubicBezTo>
                    <a:cubicBezTo>
                      <a:pt x="72390" y="622300"/>
                      <a:pt x="95250" y="502920"/>
                      <a:pt x="151130" y="392430"/>
                    </a:cubicBezTo>
                    <a:cubicBezTo>
                      <a:pt x="163830" y="368300"/>
                      <a:pt x="184150" y="346710"/>
                      <a:pt x="203200" y="327660"/>
                    </a:cubicBezTo>
                    <a:cubicBezTo>
                      <a:pt x="209550" y="321310"/>
                      <a:pt x="224790" y="325120"/>
                      <a:pt x="228600" y="325120"/>
                    </a:cubicBezTo>
                    <a:cubicBezTo>
                      <a:pt x="237490" y="308610"/>
                      <a:pt x="242570" y="292100"/>
                      <a:pt x="252730" y="284480"/>
                    </a:cubicBezTo>
                    <a:cubicBezTo>
                      <a:pt x="307340" y="242570"/>
                      <a:pt x="364490" y="212090"/>
                      <a:pt x="435610" y="204470"/>
                    </a:cubicBezTo>
                    <a:cubicBezTo>
                      <a:pt x="488950" y="198120"/>
                      <a:pt x="541020" y="175260"/>
                      <a:pt x="594360" y="162560"/>
                    </a:cubicBezTo>
                    <a:cubicBezTo>
                      <a:pt x="659130" y="147320"/>
                      <a:pt x="723900" y="129540"/>
                      <a:pt x="791210" y="120650"/>
                    </a:cubicBezTo>
                    <a:cubicBezTo>
                      <a:pt x="852170" y="113030"/>
                      <a:pt x="910590" y="96520"/>
                      <a:pt x="972820" y="91440"/>
                    </a:cubicBezTo>
                    <a:cubicBezTo>
                      <a:pt x="1036320" y="86360"/>
                      <a:pt x="1099820" y="71120"/>
                      <a:pt x="1164590" y="66040"/>
                    </a:cubicBezTo>
                    <a:cubicBezTo>
                      <a:pt x="1339850" y="53340"/>
                      <a:pt x="1516380" y="44450"/>
                      <a:pt x="1691640" y="34290"/>
                    </a:cubicBezTo>
                    <a:cubicBezTo>
                      <a:pt x="1734820" y="31750"/>
                      <a:pt x="1778000" y="34290"/>
                      <a:pt x="1821180" y="35560"/>
                    </a:cubicBezTo>
                    <a:cubicBezTo>
                      <a:pt x="1842770" y="36830"/>
                      <a:pt x="1864360" y="41910"/>
                      <a:pt x="1887220" y="44450"/>
                    </a:cubicBezTo>
                    <a:cubicBezTo>
                      <a:pt x="1897380" y="45720"/>
                      <a:pt x="1907540" y="41910"/>
                      <a:pt x="1917700" y="41910"/>
                    </a:cubicBezTo>
                    <a:cubicBezTo>
                      <a:pt x="1948180" y="41910"/>
                      <a:pt x="1979930" y="41910"/>
                      <a:pt x="2010410" y="40640"/>
                    </a:cubicBezTo>
                    <a:cubicBezTo>
                      <a:pt x="2068830" y="38100"/>
                      <a:pt x="2128520" y="31750"/>
                      <a:pt x="2186940" y="31750"/>
                    </a:cubicBezTo>
                    <a:cubicBezTo>
                      <a:pt x="2244090" y="31750"/>
                      <a:pt x="2301240" y="35560"/>
                      <a:pt x="2358390" y="38100"/>
                    </a:cubicBezTo>
                    <a:lnTo>
                      <a:pt x="2404110" y="38100"/>
                    </a:lnTo>
                    <a:cubicBezTo>
                      <a:pt x="2473960" y="35560"/>
                      <a:pt x="2542540" y="35560"/>
                      <a:pt x="2612390" y="31750"/>
                    </a:cubicBezTo>
                    <a:cubicBezTo>
                      <a:pt x="2679700" y="27940"/>
                      <a:pt x="2745740" y="19050"/>
                      <a:pt x="2813050" y="15240"/>
                    </a:cubicBezTo>
                    <a:cubicBezTo>
                      <a:pt x="2844800" y="12700"/>
                      <a:pt x="2877820" y="12700"/>
                      <a:pt x="2909570" y="19050"/>
                    </a:cubicBezTo>
                    <a:cubicBezTo>
                      <a:pt x="2957830" y="27940"/>
                      <a:pt x="3003550" y="33020"/>
                      <a:pt x="3051810" y="19050"/>
                    </a:cubicBezTo>
                    <a:cubicBezTo>
                      <a:pt x="3069590" y="13970"/>
                      <a:pt x="3092450" y="22860"/>
                      <a:pt x="3112770" y="25400"/>
                    </a:cubicBezTo>
                    <a:cubicBezTo>
                      <a:pt x="3121660" y="26670"/>
                      <a:pt x="3131820" y="29210"/>
                      <a:pt x="3136900" y="25400"/>
                    </a:cubicBezTo>
                    <a:cubicBezTo>
                      <a:pt x="3171190" y="0"/>
                      <a:pt x="3202940" y="6350"/>
                      <a:pt x="3235960" y="27940"/>
                    </a:cubicBezTo>
                    <a:cubicBezTo>
                      <a:pt x="3239770" y="30480"/>
                      <a:pt x="3249930" y="24130"/>
                      <a:pt x="3257550" y="24130"/>
                    </a:cubicBezTo>
                    <a:cubicBezTo>
                      <a:pt x="3288030" y="24130"/>
                      <a:pt x="3318510" y="24130"/>
                      <a:pt x="3350260" y="25400"/>
                    </a:cubicBezTo>
                    <a:cubicBezTo>
                      <a:pt x="3373120" y="26670"/>
                      <a:pt x="3394710" y="34290"/>
                      <a:pt x="3417570" y="36830"/>
                    </a:cubicBezTo>
                    <a:cubicBezTo>
                      <a:pt x="3467100" y="43180"/>
                      <a:pt x="3517900" y="53340"/>
                      <a:pt x="3568700" y="53340"/>
                    </a:cubicBezTo>
                    <a:cubicBezTo>
                      <a:pt x="3663950" y="54610"/>
                      <a:pt x="3759200" y="58420"/>
                      <a:pt x="3853180" y="78740"/>
                    </a:cubicBezTo>
                    <a:cubicBezTo>
                      <a:pt x="3940809" y="97790"/>
                      <a:pt x="4030980" y="97790"/>
                      <a:pt x="4119880" y="113030"/>
                    </a:cubicBezTo>
                    <a:cubicBezTo>
                      <a:pt x="4173220" y="121920"/>
                      <a:pt x="4227830" y="138430"/>
                      <a:pt x="4273550" y="165100"/>
                    </a:cubicBezTo>
                    <a:cubicBezTo>
                      <a:pt x="4323080" y="193040"/>
                      <a:pt x="4361180" y="238760"/>
                      <a:pt x="4405630" y="276860"/>
                    </a:cubicBezTo>
                    <a:cubicBezTo>
                      <a:pt x="4422139" y="290830"/>
                      <a:pt x="4446270" y="300990"/>
                      <a:pt x="4457700" y="318770"/>
                    </a:cubicBezTo>
                    <a:cubicBezTo>
                      <a:pt x="4490720" y="367030"/>
                      <a:pt x="4519930" y="417830"/>
                      <a:pt x="4549140" y="468630"/>
                    </a:cubicBezTo>
                    <a:cubicBezTo>
                      <a:pt x="4570730" y="505460"/>
                      <a:pt x="4592320" y="543560"/>
                      <a:pt x="4608830" y="581660"/>
                    </a:cubicBezTo>
                    <a:cubicBezTo>
                      <a:pt x="4626610" y="626110"/>
                      <a:pt x="4640580" y="671830"/>
                      <a:pt x="4654550" y="718820"/>
                    </a:cubicBezTo>
                    <a:cubicBezTo>
                      <a:pt x="4676140" y="792480"/>
                      <a:pt x="4701540" y="866140"/>
                      <a:pt x="4715510" y="942340"/>
                    </a:cubicBezTo>
                    <a:cubicBezTo>
                      <a:pt x="4735830" y="1049020"/>
                      <a:pt x="4745990" y="1158240"/>
                      <a:pt x="4761230" y="1266190"/>
                    </a:cubicBezTo>
                    <a:cubicBezTo>
                      <a:pt x="4766310" y="1301750"/>
                      <a:pt x="4772660" y="1337310"/>
                      <a:pt x="4775200" y="1372870"/>
                    </a:cubicBezTo>
                    <a:cubicBezTo>
                      <a:pt x="4782820" y="1474470"/>
                      <a:pt x="4787900" y="1574800"/>
                      <a:pt x="4794250" y="1676400"/>
                    </a:cubicBezTo>
                    <a:cubicBezTo>
                      <a:pt x="4803140" y="1802130"/>
                      <a:pt x="4815840" y="1926590"/>
                      <a:pt x="4822190" y="2052320"/>
                    </a:cubicBezTo>
                    <a:cubicBezTo>
                      <a:pt x="4828540" y="2172970"/>
                      <a:pt x="4833620" y="2294890"/>
                      <a:pt x="4831080" y="2416810"/>
                    </a:cubicBezTo>
                    <a:cubicBezTo>
                      <a:pt x="4827270" y="2620010"/>
                      <a:pt x="4817110" y="2821940"/>
                      <a:pt x="4806950" y="3025140"/>
                    </a:cubicBezTo>
                    <a:cubicBezTo>
                      <a:pt x="4800600" y="3150870"/>
                      <a:pt x="4791710" y="3275330"/>
                      <a:pt x="4779010" y="3399790"/>
                    </a:cubicBezTo>
                    <a:cubicBezTo>
                      <a:pt x="4766310" y="3524250"/>
                      <a:pt x="4747260" y="3647440"/>
                      <a:pt x="4733290" y="3771900"/>
                    </a:cubicBezTo>
                    <a:cubicBezTo>
                      <a:pt x="4723130" y="3858260"/>
                      <a:pt x="4720590" y="3944620"/>
                      <a:pt x="4709160" y="4029710"/>
                    </a:cubicBezTo>
                    <a:cubicBezTo>
                      <a:pt x="4699000" y="4107180"/>
                      <a:pt x="4660900" y="4175760"/>
                      <a:pt x="4610100" y="4232910"/>
                    </a:cubicBezTo>
                    <a:cubicBezTo>
                      <a:pt x="4568191" y="4281170"/>
                      <a:pt x="4535170" y="4335780"/>
                      <a:pt x="4491991" y="4382770"/>
                    </a:cubicBezTo>
                    <a:cubicBezTo>
                      <a:pt x="4453891" y="4424679"/>
                      <a:pt x="4411981" y="4466590"/>
                      <a:pt x="4345941" y="4467860"/>
                    </a:cubicBezTo>
                    <a:cubicBezTo>
                      <a:pt x="4330700" y="4467860"/>
                      <a:pt x="4316731" y="4483100"/>
                      <a:pt x="4301491" y="4490720"/>
                    </a:cubicBezTo>
                    <a:cubicBezTo>
                      <a:pt x="4236720" y="4518660"/>
                      <a:pt x="4169411" y="4542790"/>
                      <a:pt x="4105911" y="4573270"/>
                    </a:cubicBezTo>
                    <a:cubicBezTo>
                      <a:pt x="3989070" y="4629150"/>
                      <a:pt x="3863341" y="4638040"/>
                      <a:pt x="3737611" y="4643120"/>
                    </a:cubicBezTo>
                    <a:cubicBezTo>
                      <a:pt x="3689351" y="4645660"/>
                      <a:pt x="3639820" y="4641850"/>
                      <a:pt x="3591561" y="4645660"/>
                    </a:cubicBezTo>
                    <a:cubicBezTo>
                      <a:pt x="3567431" y="4646930"/>
                      <a:pt x="3544570" y="4658360"/>
                      <a:pt x="3521711" y="4663440"/>
                    </a:cubicBezTo>
                    <a:cubicBezTo>
                      <a:pt x="3511551" y="4665980"/>
                      <a:pt x="3501391" y="4664710"/>
                      <a:pt x="3489961" y="4665980"/>
                    </a:cubicBezTo>
                    <a:cubicBezTo>
                      <a:pt x="3474720" y="4667250"/>
                      <a:pt x="3459481" y="4671060"/>
                      <a:pt x="3444241" y="4669790"/>
                    </a:cubicBezTo>
                    <a:cubicBezTo>
                      <a:pt x="3429000" y="4667250"/>
                      <a:pt x="3418841" y="4662170"/>
                      <a:pt x="3416300" y="466217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15089" r="-15089"/>
                </a:stretch>
              </a:blip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547866" y="-104775"/>
              <a:ext cx="6138595" cy="1298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3"/>
                </a:lnSpc>
              </a:pPr>
              <a:r>
                <a:rPr lang="en-US" sz="5917">
                  <a:solidFill>
                    <a:srgbClr val="FF3131"/>
                  </a:solidFill>
                  <a:latin typeface="Canva Sans Bold"/>
                </a:rPr>
                <a:t>S</a:t>
              </a:r>
              <a:r>
                <a:rPr lang="en-US" sz="5917">
                  <a:solidFill>
                    <a:srgbClr val="000000"/>
                  </a:solidFill>
                  <a:latin typeface="Canva Sans Bold"/>
                </a:rPr>
                <a:t> di Savona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5081578" y="8022603"/>
            <a:ext cx="1869463" cy="1869463"/>
          </a:xfrm>
          <a:custGeom>
            <a:avLst/>
            <a:gdLst/>
            <a:ahLst/>
            <a:cxnLst/>
            <a:rect l="l" t="t" r="r" b="b"/>
            <a:pathLst>
              <a:path w="1869463" h="1869463">
                <a:moveTo>
                  <a:pt x="0" y="0"/>
                </a:moveTo>
                <a:lnTo>
                  <a:pt x="1869463" y="0"/>
                </a:lnTo>
                <a:lnTo>
                  <a:pt x="1869463" y="1869463"/>
                </a:lnTo>
                <a:lnTo>
                  <a:pt x="0" y="18694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556800" y="6228117"/>
            <a:ext cx="1847780" cy="1847780"/>
          </a:xfrm>
          <a:custGeom>
            <a:avLst/>
            <a:gdLst/>
            <a:ahLst/>
            <a:cxnLst/>
            <a:rect l="l" t="t" r="r" b="b"/>
            <a:pathLst>
              <a:path w="1847780" h="1847780">
                <a:moveTo>
                  <a:pt x="0" y="0"/>
                </a:moveTo>
                <a:lnTo>
                  <a:pt x="1847780" y="0"/>
                </a:lnTo>
                <a:lnTo>
                  <a:pt x="1847780" y="1847780"/>
                </a:lnTo>
                <a:lnTo>
                  <a:pt x="0" y="18477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 rot="498201">
            <a:off x="8945022" y="6600169"/>
            <a:ext cx="4816252" cy="99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5917">
                <a:solidFill>
                  <a:srgbClr val="FF3131"/>
                </a:solidFill>
                <a:latin typeface="Canva Sans Bold"/>
              </a:rPr>
              <a:t>T</a:t>
            </a:r>
            <a:r>
              <a:rPr lang="en-US" sz="5917">
                <a:solidFill>
                  <a:srgbClr val="000000"/>
                </a:solidFill>
                <a:latin typeface="Canva Sans Bold"/>
              </a:rPr>
              <a:t> di Torino</a:t>
            </a:r>
          </a:p>
        </p:txBody>
      </p:sp>
      <p:pic>
        <p:nvPicPr>
          <p:cNvPr id="12" name="savona">
            <a:hlinkClick r:id="" action="ppaction://media"/>
            <a:extLst>
              <a:ext uri="{FF2B5EF4-FFF2-40B4-BE49-F238E27FC236}">
                <a16:creationId xmlns:a16="http://schemas.microsoft.com/office/drawing/2014/main" id="{44A4B346-6EC2-4989-A9E5-C886583095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27" end="460.12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24234" y="2032392"/>
            <a:ext cx="406400" cy="406400"/>
          </a:xfrm>
          <a:prstGeom prst="rect">
            <a:avLst/>
          </a:prstGeom>
        </p:spPr>
      </p:pic>
      <p:pic>
        <p:nvPicPr>
          <p:cNvPr id="13" name="torino">
            <a:hlinkClick r:id="" action="ppaction://media"/>
            <a:extLst>
              <a:ext uri="{FF2B5EF4-FFF2-40B4-BE49-F238E27FC236}">
                <a16:creationId xmlns:a16="http://schemas.microsoft.com/office/drawing/2014/main" id="{74FEE1D9-481F-4895-884B-1EAC96C7BBD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637" end="311.7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 rot="476983">
            <a:off x="13420225" y="734797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 noChangeAspect="1"/>
          </p:cNvGrpSpPr>
          <p:nvPr/>
        </p:nvGrpSpPr>
        <p:grpSpPr>
          <a:xfrm rot="7806">
            <a:off x="494336" y="856480"/>
            <a:ext cx="9326880" cy="5246304"/>
            <a:chOff x="0" y="0"/>
            <a:chExt cx="1128903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5"/>
              <a:stretch>
                <a:fillRect t="-7227" b="-7227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654157" y="3109773"/>
            <a:ext cx="6258591" cy="6113732"/>
            <a:chOff x="0" y="0"/>
            <a:chExt cx="4828540" cy="4716780"/>
          </a:xfrm>
        </p:grpSpPr>
        <p:sp>
          <p:nvSpPr>
            <p:cNvPr id="6" name="Freeform 6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-28003" r="-28003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7025189" y="5551280"/>
            <a:ext cx="2118811" cy="2118811"/>
          </a:xfrm>
          <a:custGeom>
            <a:avLst/>
            <a:gdLst/>
            <a:ahLst/>
            <a:cxnLst/>
            <a:rect l="l" t="t" r="r" b="b"/>
            <a:pathLst>
              <a:path w="2118811" h="2118811">
                <a:moveTo>
                  <a:pt x="0" y="0"/>
                </a:moveTo>
                <a:lnTo>
                  <a:pt x="2118811" y="0"/>
                </a:lnTo>
                <a:lnTo>
                  <a:pt x="2118811" y="2118811"/>
                </a:lnTo>
                <a:lnTo>
                  <a:pt x="0" y="21188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38492" y="2324100"/>
            <a:ext cx="1988716" cy="1988716"/>
          </a:xfrm>
          <a:custGeom>
            <a:avLst/>
            <a:gdLst/>
            <a:ahLst/>
            <a:cxnLst/>
            <a:rect l="l" t="t" r="r" b="b"/>
            <a:pathLst>
              <a:path w="1988716" h="1988716">
                <a:moveTo>
                  <a:pt x="0" y="0"/>
                </a:moveTo>
                <a:lnTo>
                  <a:pt x="1988716" y="0"/>
                </a:lnTo>
                <a:lnTo>
                  <a:pt x="1988716" y="1988716"/>
                </a:lnTo>
                <a:lnTo>
                  <a:pt x="0" y="19887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373053" y="1179205"/>
            <a:ext cx="4365439" cy="82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3"/>
              </a:lnSpc>
            </a:pPr>
            <a:r>
              <a:rPr lang="en-US" sz="4917">
                <a:solidFill>
                  <a:srgbClr val="FF3131"/>
                </a:solidFill>
                <a:latin typeface="Canva Sans Bold"/>
              </a:rPr>
              <a:t>V </a:t>
            </a:r>
            <a:r>
              <a:rPr lang="en-US" sz="4917">
                <a:solidFill>
                  <a:srgbClr val="000000"/>
                </a:solidFill>
                <a:latin typeface="Canva Sans Bold"/>
              </a:rPr>
              <a:t>di Venezia</a:t>
            </a:r>
          </a:p>
        </p:txBody>
      </p:sp>
      <p:sp>
        <p:nvSpPr>
          <p:cNvPr id="10" name="TextBox 10"/>
          <p:cNvSpPr txBox="1"/>
          <p:nvPr/>
        </p:nvSpPr>
        <p:spPr>
          <a:xfrm rot="15056">
            <a:off x="1343932" y="6515983"/>
            <a:ext cx="4601701" cy="99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5917">
                <a:solidFill>
                  <a:srgbClr val="FF3131"/>
                </a:solidFill>
                <a:latin typeface="Canva Sans Bold"/>
              </a:rPr>
              <a:t>U</a:t>
            </a:r>
            <a:r>
              <a:rPr lang="en-US" sz="5917">
                <a:solidFill>
                  <a:srgbClr val="000000"/>
                </a:solidFill>
                <a:latin typeface="Canva Sans Bold"/>
              </a:rPr>
              <a:t> di Udine</a:t>
            </a:r>
          </a:p>
        </p:txBody>
      </p:sp>
      <p:pic>
        <p:nvPicPr>
          <p:cNvPr id="11" name="udine">
            <a:hlinkClick r:id="" action="ppaction://media"/>
            <a:extLst>
              <a:ext uri="{FF2B5EF4-FFF2-40B4-BE49-F238E27FC236}">
                <a16:creationId xmlns:a16="http://schemas.microsoft.com/office/drawing/2014/main" id="{2DCF4F10-B9F8-45E9-B55F-C9CAAF407B1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11" end="29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44601" y="6921162"/>
            <a:ext cx="406400" cy="406400"/>
          </a:xfrm>
          <a:prstGeom prst="rect">
            <a:avLst/>
          </a:prstGeom>
        </p:spPr>
      </p:pic>
      <p:pic>
        <p:nvPicPr>
          <p:cNvPr id="12" name="venezia">
            <a:hlinkClick r:id="" action="ppaction://media"/>
            <a:extLst>
              <a:ext uri="{FF2B5EF4-FFF2-40B4-BE49-F238E27FC236}">
                <a16:creationId xmlns:a16="http://schemas.microsoft.com/office/drawing/2014/main" id="{798F2D8C-1DF7-4B04-A517-489E9F4A9EB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68" end="507.1666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535292" y="138980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9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114002" y="2103478"/>
            <a:ext cx="9569288" cy="6684736"/>
            <a:chOff x="0" y="0"/>
            <a:chExt cx="12759051" cy="8912981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 rot="7806">
              <a:off x="315284" y="14111"/>
              <a:ext cx="12435840" cy="6995073"/>
              <a:chOff x="0" y="0"/>
              <a:chExt cx="11289030" cy="63500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1287761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11287761" h="6350000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1" y="0"/>
                      <a:pt x="11287761" y="234950"/>
                      <a:pt x="11287761" y="525780"/>
                    </a:cubicBezTo>
                    <a:lnTo>
                      <a:pt x="11287761" y="5822950"/>
                    </a:lnTo>
                    <a:cubicBezTo>
                      <a:pt x="11287761" y="6113780"/>
                      <a:pt x="11052811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ubicBezTo>
                      <a:pt x="0" y="5824220"/>
                      <a:pt x="0" y="5824220"/>
                      <a:pt x="0" y="582422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9228" b="-9228"/>
                </a:stretch>
              </a:blipFill>
            </p:spPr>
          </p:sp>
        </p:grpSp>
        <p:sp>
          <p:nvSpPr>
            <p:cNvPr id="6" name="TextBox 6"/>
            <p:cNvSpPr txBox="1"/>
            <p:nvPr/>
          </p:nvSpPr>
          <p:spPr>
            <a:xfrm rot="15056">
              <a:off x="2577" y="7598147"/>
              <a:ext cx="7551160" cy="1298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3"/>
                </a:lnSpc>
              </a:pPr>
              <a:r>
                <a:rPr lang="en-US" sz="5917">
                  <a:solidFill>
                    <a:srgbClr val="FF3131"/>
                  </a:solidFill>
                  <a:latin typeface="Canva Sans Bold"/>
                </a:rPr>
                <a:t>Z</a:t>
              </a:r>
              <a:r>
                <a:rPr lang="en-US" sz="5917">
                  <a:solidFill>
                    <a:srgbClr val="000000"/>
                  </a:solidFill>
                  <a:latin typeface="Canva Sans Bold"/>
                </a:rPr>
                <a:t> di Zagabria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0881628" y="6577574"/>
            <a:ext cx="2400682" cy="2400682"/>
          </a:xfrm>
          <a:custGeom>
            <a:avLst/>
            <a:gdLst/>
            <a:ahLst/>
            <a:cxnLst/>
            <a:rect l="l" t="t" r="r" b="b"/>
            <a:pathLst>
              <a:path w="2400682" h="2400682">
                <a:moveTo>
                  <a:pt x="0" y="0"/>
                </a:moveTo>
                <a:lnTo>
                  <a:pt x="2400682" y="0"/>
                </a:lnTo>
                <a:lnTo>
                  <a:pt x="2400682" y="2400682"/>
                </a:lnTo>
                <a:lnTo>
                  <a:pt x="0" y="24006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8" name="zagabria">
            <a:hlinkClick r:id="" action="ppaction://media"/>
            <a:extLst>
              <a:ext uri="{FF2B5EF4-FFF2-40B4-BE49-F238E27FC236}">
                <a16:creationId xmlns:a16="http://schemas.microsoft.com/office/drawing/2014/main" id="{272441A3-8687-4884-8755-9AB69E1C928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61" end="654.916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5000" y="818220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72</Words>
  <Application>Microsoft Office PowerPoint</Application>
  <PresentationFormat>Custom</PresentationFormat>
  <Paragraphs>22</Paragraphs>
  <Slides>12</Slides>
  <Notes>0</Notes>
  <HiddenSlides>0</HiddenSlides>
  <MMClips>21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Oswald Bold</vt:lpstr>
      <vt:lpstr>Canva Sans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Spelling cities</dc:title>
  <dc:creator>Daniele</dc:creator>
  <cp:lastModifiedBy>Ciao Fantastica !!!</cp:lastModifiedBy>
  <cp:revision>5</cp:revision>
  <dcterms:created xsi:type="dcterms:W3CDTF">2006-08-16T00:00:00Z</dcterms:created>
  <dcterms:modified xsi:type="dcterms:W3CDTF">2024-07-04T14:36:54Z</dcterms:modified>
  <dc:identifier>DAFsykTiRYY</dc:identifier>
</cp:coreProperties>
</file>